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22"/>
  </p:notesMasterIdLst>
  <p:sldIdLst>
    <p:sldId id="1326" r:id="rId5"/>
    <p:sldId id="1358" r:id="rId6"/>
    <p:sldId id="1359" r:id="rId7"/>
    <p:sldId id="1367" r:id="rId8"/>
    <p:sldId id="1368" r:id="rId9"/>
    <p:sldId id="1369" r:id="rId10"/>
    <p:sldId id="1360" r:id="rId11"/>
    <p:sldId id="1361" r:id="rId12"/>
    <p:sldId id="1362" r:id="rId13"/>
    <p:sldId id="1363" r:id="rId14"/>
    <p:sldId id="1364" r:id="rId15"/>
    <p:sldId id="1365" r:id="rId16"/>
    <p:sldId id="1366" r:id="rId17"/>
    <p:sldId id="1370" r:id="rId18"/>
    <p:sldId id="1372" r:id="rId19"/>
    <p:sldId id="1371" r:id="rId20"/>
    <p:sldId id="331"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A68B4D1-CF7C-9D47-AD3E-BC95986AE2A7}" v="71" dt="2025-03-08T10:51:25.44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125"/>
    <p:restoredTop sz="76054"/>
  </p:normalViewPr>
  <p:slideViewPr>
    <p:cSldViewPr snapToGrid="0">
      <p:cViewPr varScale="1">
        <p:scale>
          <a:sx n="96" d="100"/>
          <a:sy n="96" d="100"/>
        </p:scale>
        <p:origin x="1416" y="1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28"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atrick Jamieson" userId="6f98ba63-d5a1-4a29-9a47-f8033d424f5a" providerId="ADAL" clId="{5A68B4D1-CF7C-9D47-AD3E-BC95986AE2A7}"/>
    <pc:docChg chg="undo custSel addSld delSld modSld sldOrd">
      <pc:chgData name="Patrick Jamieson" userId="6f98ba63-d5a1-4a29-9a47-f8033d424f5a" providerId="ADAL" clId="{5A68B4D1-CF7C-9D47-AD3E-BC95986AE2A7}" dt="2025-03-08T10:51:50.385" v="554" actId="20577"/>
      <pc:docMkLst>
        <pc:docMk/>
      </pc:docMkLst>
      <pc:sldChg chg="modSp mod">
        <pc:chgData name="Patrick Jamieson" userId="6f98ba63-d5a1-4a29-9a47-f8033d424f5a" providerId="ADAL" clId="{5A68B4D1-CF7C-9D47-AD3E-BC95986AE2A7}" dt="2025-03-05T12:18:13.973" v="411" actId="27636"/>
        <pc:sldMkLst>
          <pc:docMk/>
          <pc:sldMk cId="467544979" sldId="1326"/>
        </pc:sldMkLst>
        <pc:spChg chg="mod">
          <ac:chgData name="Patrick Jamieson" userId="6f98ba63-d5a1-4a29-9a47-f8033d424f5a" providerId="ADAL" clId="{5A68B4D1-CF7C-9D47-AD3E-BC95986AE2A7}" dt="2025-03-05T12:18:13.973" v="411" actId="27636"/>
          <ac:spMkLst>
            <pc:docMk/>
            <pc:sldMk cId="467544979" sldId="1326"/>
            <ac:spMk id="2" creationId="{271D9ABE-B112-55D5-535D-AC3F16A56747}"/>
          </ac:spMkLst>
        </pc:spChg>
      </pc:sldChg>
      <pc:sldChg chg="addSp delSp modSp mod modClrScheme chgLayout modNotesTx">
        <pc:chgData name="Patrick Jamieson" userId="6f98ba63-d5a1-4a29-9a47-f8033d424f5a" providerId="ADAL" clId="{5A68B4D1-CF7C-9D47-AD3E-BC95986AE2A7}" dt="2025-03-05T12:26:24.695" v="468"/>
        <pc:sldMkLst>
          <pc:docMk/>
          <pc:sldMk cId="3760994169" sldId="1358"/>
        </pc:sldMkLst>
        <pc:spChg chg="mod">
          <ac:chgData name="Patrick Jamieson" userId="6f98ba63-d5a1-4a29-9a47-f8033d424f5a" providerId="ADAL" clId="{5A68B4D1-CF7C-9D47-AD3E-BC95986AE2A7}" dt="2025-02-27T19:16:23.963" v="20" actId="26606"/>
          <ac:spMkLst>
            <pc:docMk/>
            <pc:sldMk cId="3760994169" sldId="1358"/>
            <ac:spMk id="4" creationId="{C77A2E09-2F07-4846-A020-00FD1DEB931B}"/>
          </ac:spMkLst>
        </pc:spChg>
        <pc:graphicFrameChg chg="add mod">
          <ac:chgData name="Patrick Jamieson" userId="6f98ba63-d5a1-4a29-9a47-f8033d424f5a" providerId="ADAL" clId="{5A68B4D1-CF7C-9D47-AD3E-BC95986AE2A7}" dt="2025-03-05T12:26:12.606" v="467" actId="113"/>
          <ac:graphicFrameMkLst>
            <pc:docMk/>
            <pc:sldMk cId="3760994169" sldId="1358"/>
            <ac:graphicFrameMk id="8" creationId="{888F9A5F-A49C-BFA6-3879-F1FDE698149A}"/>
          </ac:graphicFrameMkLst>
        </pc:graphicFrameChg>
        <pc:picChg chg="add mod">
          <ac:chgData name="Patrick Jamieson" userId="6f98ba63-d5a1-4a29-9a47-f8033d424f5a" providerId="ADAL" clId="{5A68B4D1-CF7C-9D47-AD3E-BC95986AE2A7}" dt="2025-02-27T19:17:31.573" v="26" actId="1076"/>
          <ac:picMkLst>
            <pc:docMk/>
            <pc:sldMk cId="3760994169" sldId="1358"/>
            <ac:picMk id="9" creationId="{50BA945C-D561-2B27-CE3B-E34AA470D684}"/>
          </ac:picMkLst>
        </pc:picChg>
      </pc:sldChg>
      <pc:sldChg chg="del">
        <pc:chgData name="Patrick Jamieson" userId="6f98ba63-d5a1-4a29-9a47-f8033d424f5a" providerId="ADAL" clId="{5A68B4D1-CF7C-9D47-AD3E-BC95986AE2A7}" dt="2025-02-27T19:40:28.930" v="27" actId="2696"/>
        <pc:sldMkLst>
          <pc:docMk/>
          <pc:sldMk cId="858260387" sldId="1359"/>
        </pc:sldMkLst>
      </pc:sldChg>
      <pc:sldChg chg="addSp delSp modSp new mod modClrScheme chgLayout modNotesTx">
        <pc:chgData name="Patrick Jamieson" userId="6f98ba63-d5a1-4a29-9a47-f8033d424f5a" providerId="ADAL" clId="{5A68B4D1-CF7C-9D47-AD3E-BC95986AE2A7}" dt="2025-02-27T19:44:45" v="50"/>
        <pc:sldMkLst>
          <pc:docMk/>
          <pc:sldMk cId="4234882630" sldId="1359"/>
        </pc:sldMkLst>
        <pc:spChg chg="add mod ord">
          <ac:chgData name="Patrick Jamieson" userId="6f98ba63-d5a1-4a29-9a47-f8033d424f5a" providerId="ADAL" clId="{5A68B4D1-CF7C-9D47-AD3E-BC95986AE2A7}" dt="2025-02-27T19:42:36.789" v="32"/>
          <ac:spMkLst>
            <pc:docMk/>
            <pc:sldMk cId="4234882630" sldId="1359"/>
            <ac:spMk id="6" creationId="{C4C7EE58-845B-656F-E6E9-48140491410C}"/>
          </ac:spMkLst>
        </pc:spChg>
        <pc:spChg chg="add mod ord">
          <ac:chgData name="Patrick Jamieson" userId="6f98ba63-d5a1-4a29-9a47-f8033d424f5a" providerId="ADAL" clId="{5A68B4D1-CF7C-9D47-AD3E-BC95986AE2A7}" dt="2025-02-27T19:44:24.174" v="49" actId="5793"/>
          <ac:spMkLst>
            <pc:docMk/>
            <pc:sldMk cId="4234882630" sldId="1359"/>
            <ac:spMk id="7" creationId="{7077A62D-BA9C-EE60-A035-7403E660B8DF}"/>
          </ac:spMkLst>
        </pc:spChg>
      </pc:sldChg>
      <pc:sldChg chg="del">
        <pc:chgData name="Patrick Jamieson" userId="6f98ba63-d5a1-4a29-9a47-f8033d424f5a" providerId="ADAL" clId="{5A68B4D1-CF7C-9D47-AD3E-BC95986AE2A7}" dt="2025-02-27T19:40:28.930" v="27" actId="2696"/>
        <pc:sldMkLst>
          <pc:docMk/>
          <pc:sldMk cId="3818264467" sldId="1360"/>
        </pc:sldMkLst>
      </pc:sldChg>
      <pc:sldChg chg="addSp delSp modSp new mod modNotesTx">
        <pc:chgData name="Patrick Jamieson" userId="6f98ba63-d5a1-4a29-9a47-f8033d424f5a" providerId="ADAL" clId="{5A68B4D1-CF7C-9D47-AD3E-BC95986AE2A7}" dt="2025-02-27T20:04:32.343" v="93"/>
        <pc:sldMkLst>
          <pc:docMk/>
          <pc:sldMk cId="4181526932" sldId="1360"/>
        </pc:sldMkLst>
        <pc:spChg chg="mod">
          <ac:chgData name="Patrick Jamieson" userId="6f98ba63-d5a1-4a29-9a47-f8033d424f5a" providerId="ADAL" clId="{5A68B4D1-CF7C-9D47-AD3E-BC95986AE2A7}" dt="2025-02-27T20:03:06.342" v="92" actId="1076"/>
          <ac:spMkLst>
            <pc:docMk/>
            <pc:sldMk cId="4181526932" sldId="1360"/>
            <ac:spMk id="2" creationId="{922FDE9E-3881-EB0B-D3A6-0C0AB7355B61}"/>
          </ac:spMkLst>
        </pc:spChg>
        <pc:graphicFrameChg chg="add">
          <ac:chgData name="Patrick Jamieson" userId="6f98ba63-d5a1-4a29-9a47-f8033d424f5a" providerId="ADAL" clId="{5A68B4D1-CF7C-9D47-AD3E-BC95986AE2A7}" dt="2025-02-27T20:02:30.262" v="89" actId="26606"/>
          <ac:graphicFrameMkLst>
            <pc:docMk/>
            <pc:sldMk cId="4181526932" sldId="1360"/>
            <ac:graphicFrameMk id="5" creationId="{36AC14E8-82E9-AEB4-5BB8-BABFFF4F5C3D}"/>
          </ac:graphicFrameMkLst>
        </pc:graphicFrameChg>
      </pc:sldChg>
      <pc:sldChg chg="del">
        <pc:chgData name="Patrick Jamieson" userId="6f98ba63-d5a1-4a29-9a47-f8033d424f5a" providerId="ADAL" clId="{5A68B4D1-CF7C-9D47-AD3E-BC95986AE2A7}" dt="2025-02-27T19:40:28.930" v="27" actId="2696"/>
        <pc:sldMkLst>
          <pc:docMk/>
          <pc:sldMk cId="3614694436" sldId="1361"/>
        </pc:sldMkLst>
      </pc:sldChg>
      <pc:sldChg chg="addSp delSp modSp new mod modClrScheme chgLayout modNotesTx">
        <pc:chgData name="Patrick Jamieson" userId="6f98ba63-d5a1-4a29-9a47-f8033d424f5a" providerId="ADAL" clId="{5A68B4D1-CF7C-9D47-AD3E-BC95986AE2A7}" dt="2025-02-27T20:15:52.002" v="123" actId="255"/>
        <pc:sldMkLst>
          <pc:docMk/>
          <pc:sldMk cId="3716663064" sldId="1361"/>
        </pc:sldMkLst>
        <pc:spChg chg="mod">
          <ac:chgData name="Patrick Jamieson" userId="6f98ba63-d5a1-4a29-9a47-f8033d424f5a" providerId="ADAL" clId="{5A68B4D1-CF7C-9D47-AD3E-BC95986AE2A7}" dt="2025-02-27T20:15:52.002" v="123" actId="255"/>
          <ac:spMkLst>
            <pc:docMk/>
            <pc:sldMk cId="3716663064" sldId="1361"/>
            <ac:spMk id="2" creationId="{5053E14F-9139-915C-8421-3269F7B1CAC4}"/>
          </ac:spMkLst>
        </pc:spChg>
        <pc:graphicFrameChg chg="add mod">
          <ac:chgData name="Patrick Jamieson" userId="6f98ba63-d5a1-4a29-9a47-f8033d424f5a" providerId="ADAL" clId="{5A68B4D1-CF7C-9D47-AD3E-BC95986AE2A7}" dt="2025-02-27T20:13:27.380" v="119" actId="26606"/>
          <ac:graphicFrameMkLst>
            <pc:docMk/>
            <pc:sldMk cId="3716663064" sldId="1361"/>
            <ac:graphicFrameMk id="5" creationId="{09821AE0-BC6E-A4CE-B888-8186A2C7442D}"/>
          </ac:graphicFrameMkLst>
        </pc:graphicFrameChg>
      </pc:sldChg>
      <pc:sldChg chg="del">
        <pc:chgData name="Patrick Jamieson" userId="6f98ba63-d5a1-4a29-9a47-f8033d424f5a" providerId="ADAL" clId="{5A68B4D1-CF7C-9D47-AD3E-BC95986AE2A7}" dt="2025-02-27T19:40:28.930" v="27" actId="2696"/>
        <pc:sldMkLst>
          <pc:docMk/>
          <pc:sldMk cId="297357247" sldId="1362"/>
        </pc:sldMkLst>
      </pc:sldChg>
      <pc:sldChg chg="addSp delSp modSp new mod modClrScheme chgLayout">
        <pc:chgData name="Patrick Jamieson" userId="6f98ba63-d5a1-4a29-9a47-f8033d424f5a" providerId="ADAL" clId="{5A68B4D1-CF7C-9D47-AD3E-BC95986AE2A7}" dt="2025-02-28T14:54:36.651" v="187" actId="27636"/>
        <pc:sldMkLst>
          <pc:docMk/>
          <pc:sldMk cId="598806783" sldId="1362"/>
        </pc:sldMkLst>
        <pc:spChg chg="add mod ord">
          <ac:chgData name="Patrick Jamieson" userId="6f98ba63-d5a1-4a29-9a47-f8033d424f5a" providerId="ADAL" clId="{5A68B4D1-CF7C-9D47-AD3E-BC95986AE2A7}" dt="2025-02-27T20:24:08.638" v="159" actId="20577"/>
          <ac:spMkLst>
            <pc:docMk/>
            <pc:sldMk cId="598806783" sldId="1362"/>
            <ac:spMk id="6" creationId="{6959A5C3-8BE1-7B8C-951B-460804DCC192}"/>
          </ac:spMkLst>
        </pc:spChg>
        <pc:spChg chg="add mod ord">
          <ac:chgData name="Patrick Jamieson" userId="6f98ba63-d5a1-4a29-9a47-f8033d424f5a" providerId="ADAL" clId="{5A68B4D1-CF7C-9D47-AD3E-BC95986AE2A7}" dt="2025-02-28T14:54:36.649" v="186" actId="27636"/>
          <ac:spMkLst>
            <pc:docMk/>
            <pc:sldMk cId="598806783" sldId="1362"/>
            <ac:spMk id="7" creationId="{61610384-C7AB-410E-7EFF-213A67EA67E9}"/>
          </ac:spMkLst>
        </pc:spChg>
        <pc:spChg chg="add mod ord">
          <ac:chgData name="Patrick Jamieson" userId="6f98ba63-d5a1-4a29-9a47-f8033d424f5a" providerId="ADAL" clId="{5A68B4D1-CF7C-9D47-AD3E-BC95986AE2A7}" dt="2025-02-28T14:54:36.651" v="187" actId="27636"/>
          <ac:spMkLst>
            <pc:docMk/>
            <pc:sldMk cId="598806783" sldId="1362"/>
            <ac:spMk id="8" creationId="{5348152B-578D-098F-4DC0-08C54635B774}"/>
          </ac:spMkLst>
        </pc:spChg>
      </pc:sldChg>
      <pc:sldChg chg="addSp delSp modSp new mod modClrScheme chgLayout">
        <pc:chgData name="Patrick Jamieson" userId="6f98ba63-d5a1-4a29-9a47-f8033d424f5a" providerId="ADAL" clId="{5A68B4D1-CF7C-9D47-AD3E-BC95986AE2A7}" dt="2025-03-04T15:16:45.661" v="260" actId="1076"/>
        <pc:sldMkLst>
          <pc:docMk/>
          <pc:sldMk cId="118214602" sldId="1363"/>
        </pc:sldMkLst>
        <pc:spChg chg="add mod ord">
          <ac:chgData name="Patrick Jamieson" userId="6f98ba63-d5a1-4a29-9a47-f8033d424f5a" providerId="ADAL" clId="{5A68B4D1-CF7C-9D47-AD3E-BC95986AE2A7}" dt="2025-03-04T15:16:45.661" v="260" actId="1076"/>
          <ac:spMkLst>
            <pc:docMk/>
            <pc:sldMk cId="118214602" sldId="1363"/>
            <ac:spMk id="5" creationId="{9A9BA62C-C575-AF51-A1B5-2C0EB9D1C814}"/>
          </ac:spMkLst>
        </pc:spChg>
        <pc:spChg chg="add mod ord">
          <ac:chgData name="Patrick Jamieson" userId="6f98ba63-d5a1-4a29-9a47-f8033d424f5a" providerId="ADAL" clId="{5A68B4D1-CF7C-9D47-AD3E-BC95986AE2A7}" dt="2025-03-04T15:15:42.003" v="256" actId="255"/>
          <ac:spMkLst>
            <pc:docMk/>
            <pc:sldMk cId="118214602" sldId="1363"/>
            <ac:spMk id="6" creationId="{7DDE7172-F22A-1291-4F56-075B3762E712}"/>
          </ac:spMkLst>
        </pc:spChg>
      </pc:sldChg>
      <pc:sldChg chg="del">
        <pc:chgData name="Patrick Jamieson" userId="6f98ba63-d5a1-4a29-9a47-f8033d424f5a" providerId="ADAL" clId="{5A68B4D1-CF7C-9D47-AD3E-BC95986AE2A7}" dt="2025-02-27T19:40:28.930" v="27" actId="2696"/>
        <pc:sldMkLst>
          <pc:docMk/>
          <pc:sldMk cId="1039251805" sldId="1363"/>
        </pc:sldMkLst>
      </pc:sldChg>
      <pc:sldChg chg="del">
        <pc:chgData name="Patrick Jamieson" userId="6f98ba63-d5a1-4a29-9a47-f8033d424f5a" providerId="ADAL" clId="{5A68B4D1-CF7C-9D47-AD3E-BC95986AE2A7}" dt="2025-02-27T19:40:39.194" v="28" actId="2696"/>
        <pc:sldMkLst>
          <pc:docMk/>
          <pc:sldMk cId="1281498183" sldId="1364"/>
        </pc:sldMkLst>
      </pc:sldChg>
      <pc:sldChg chg="addSp modSp new mod modClrScheme chgLayout">
        <pc:chgData name="Patrick Jamieson" userId="6f98ba63-d5a1-4a29-9a47-f8033d424f5a" providerId="ADAL" clId="{5A68B4D1-CF7C-9D47-AD3E-BC95986AE2A7}" dt="2025-03-04T15:25:06.543" v="269" actId="12"/>
        <pc:sldMkLst>
          <pc:docMk/>
          <pc:sldMk cId="4227427237" sldId="1364"/>
        </pc:sldMkLst>
        <pc:spChg chg="mod ord">
          <ac:chgData name="Patrick Jamieson" userId="6f98ba63-d5a1-4a29-9a47-f8033d424f5a" providerId="ADAL" clId="{5A68B4D1-CF7C-9D47-AD3E-BC95986AE2A7}" dt="2025-03-04T15:20:18.559" v="266" actId="700"/>
          <ac:spMkLst>
            <pc:docMk/>
            <pc:sldMk cId="4227427237" sldId="1364"/>
            <ac:spMk id="2" creationId="{1FFF2968-29E9-0998-9ABD-0C05253B7931}"/>
          </ac:spMkLst>
        </pc:spChg>
        <pc:spChg chg="mod ord">
          <ac:chgData name="Patrick Jamieson" userId="6f98ba63-d5a1-4a29-9a47-f8033d424f5a" providerId="ADAL" clId="{5A68B4D1-CF7C-9D47-AD3E-BC95986AE2A7}" dt="2025-03-04T15:20:18.559" v="266" actId="700"/>
          <ac:spMkLst>
            <pc:docMk/>
            <pc:sldMk cId="4227427237" sldId="1364"/>
            <ac:spMk id="3" creationId="{156C675C-79A1-90A9-3F39-21C517EAE511}"/>
          </ac:spMkLst>
        </pc:spChg>
        <pc:spChg chg="add mod ord">
          <ac:chgData name="Patrick Jamieson" userId="6f98ba63-d5a1-4a29-9a47-f8033d424f5a" providerId="ADAL" clId="{5A68B4D1-CF7C-9D47-AD3E-BC95986AE2A7}" dt="2025-03-04T15:25:06.543" v="269" actId="12"/>
          <ac:spMkLst>
            <pc:docMk/>
            <pc:sldMk cId="4227427237" sldId="1364"/>
            <ac:spMk id="4" creationId="{8D174941-1112-6DF6-EECE-DAC6F5C605BC}"/>
          </ac:spMkLst>
        </pc:spChg>
      </pc:sldChg>
      <pc:sldChg chg="del">
        <pc:chgData name="Patrick Jamieson" userId="6f98ba63-d5a1-4a29-9a47-f8033d424f5a" providerId="ADAL" clId="{5A68B4D1-CF7C-9D47-AD3E-BC95986AE2A7}" dt="2025-02-27T19:40:39.194" v="28" actId="2696"/>
        <pc:sldMkLst>
          <pc:docMk/>
          <pc:sldMk cId="51455044" sldId="1365"/>
        </pc:sldMkLst>
      </pc:sldChg>
      <pc:sldChg chg="addSp delSp modSp new mod modClrScheme chgLayout">
        <pc:chgData name="Patrick Jamieson" userId="6f98ba63-d5a1-4a29-9a47-f8033d424f5a" providerId="ADAL" clId="{5A68B4D1-CF7C-9D47-AD3E-BC95986AE2A7}" dt="2025-03-04T15:30:36.291" v="278" actId="20577"/>
        <pc:sldMkLst>
          <pc:docMk/>
          <pc:sldMk cId="1490653871" sldId="1365"/>
        </pc:sldMkLst>
        <pc:spChg chg="add mod ord">
          <ac:chgData name="Patrick Jamieson" userId="6f98ba63-d5a1-4a29-9a47-f8033d424f5a" providerId="ADAL" clId="{5A68B4D1-CF7C-9D47-AD3E-BC95986AE2A7}" dt="2025-03-04T15:27:49.029" v="272"/>
          <ac:spMkLst>
            <pc:docMk/>
            <pc:sldMk cId="1490653871" sldId="1365"/>
            <ac:spMk id="5" creationId="{2858930A-AB69-5109-4620-E5CF5230C8A6}"/>
          </ac:spMkLst>
        </pc:spChg>
        <pc:spChg chg="add mod ord">
          <ac:chgData name="Patrick Jamieson" userId="6f98ba63-d5a1-4a29-9a47-f8033d424f5a" providerId="ADAL" clId="{5A68B4D1-CF7C-9D47-AD3E-BC95986AE2A7}" dt="2025-03-04T15:30:36.291" v="278" actId="20577"/>
          <ac:spMkLst>
            <pc:docMk/>
            <pc:sldMk cId="1490653871" sldId="1365"/>
            <ac:spMk id="6" creationId="{1DFC0ADD-2308-34F5-8D90-1D96B08A3FDD}"/>
          </ac:spMkLst>
        </pc:spChg>
      </pc:sldChg>
      <pc:sldChg chg="modSp new mod">
        <pc:chgData name="Patrick Jamieson" userId="6f98ba63-d5a1-4a29-9a47-f8033d424f5a" providerId="ADAL" clId="{5A68B4D1-CF7C-9D47-AD3E-BC95986AE2A7}" dt="2025-03-04T15:32:43.401" v="298" actId="20577"/>
        <pc:sldMkLst>
          <pc:docMk/>
          <pc:sldMk cId="1102791442" sldId="1366"/>
        </pc:sldMkLst>
        <pc:spChg chg="mod">
          <ac:chgData name="Patrick Jamieson" userId="6f98ba63-d5a1-4a29-9a47-f8033d424f5a" providerId="ADAL" clId="{5A68B4D1-CF7C-9D47-AD3E-BC95986AE2A7}" dt="2025-03-04T15:31:07.109" v="280"/>
          <ac:spMkLst>
            <pc:docMk/>
            <pc:sldMk cId="1102791442" sldId="1366"/>
            <ac:spMk id="2" creationId="{764985B4-15B2-03FF-BBC5-1DB062CB0C3A}"/>
          </ac:spMkLst>
        </pc:spChg>
        <pc:spChg chg="mod">
          <ac:chgData name="Patrick Jamieson" userId="6f98ba63-d5a1-4a29-9a47-f8033d424f5a" providerId="ADAL" clId="{5A68B4D1-CF7C-9D47-AD3E-BC95986AE2A7}" dt="2025-03-04T15:32:43.401" v="298" actId="20577"/>
          <ac:spMkLst>
            <pc:docMk/>
            <pc:sldMk cId="1102791442" sldId="1366"/>
            <ac:spMk id="3" creationId="{F4E14DA2-2A5C-F613-20C2-D482D922B16F}"/>
          </ac:spMkLst>
        </pc:spChg>
      </pc:sldChg>
      <pc:sldChg chg="del">
        <pc:chgData name="Patrick Jamieson" userId="6f98ba63-d5a1-4a29-9a47-f8033d424f5a" providerId="ADAL" clId="{5A68B4D1-CF7C-9D47-AD3E-BC95986AE2A7}" dt="2025-02-27T19:40:39.194" v="28" actId="2696"/>
        <pc:sldMkLst>
          <pc:docMk/>
          <pc:sldMk cId="2993961594" sldId="1366"/>
        </pc:sldMkLst>
      </pc:sldChg>
      <pc:sldChg chg="addSp delSp modSp new mod ord modClrScheme chgLayout">
        <pc:chgData name="Patrick Jamieson" userId="6f98ba63-d5a1-4a29-9a47-f8033d424f5a" providerId="ADAL" clId="{5A68B4D1-CF7C-9D47-AD3E-BC95986AE2A7}" dt="2025-03-04T15:45:44.898" v="329" actId="255"/>
        <pc:sldMkLst>
          <pc:docMk/>
          <pc:sldMk cId="3974020201" sldId="1367"/>
        </pc:sldMkLst>
        <pc:spChg chg="add mod ord">
          <ac:chgData name="Patrick Jamieson" userId="6f98ba63-d5a1-4a29-9a47-f8033d424f5a" providerId="ADAL" clId="{5A68B4D1-CF7C-9D47-AD3E-BC95986AE2A7}" dt="2025-03-04T15:45:44.898" v="329" actId="255"/>
          <ac:spMkLst>
            <pc:docMk/>
            <pc:sldMk cId="3974020201" sldId="1367"/>
            <ac:spMk id="5" creationId="{59C1CA0B-0316-0C1F-8644-A46CD961C519}"/>
          </ac:spMkLst>
        </pc:spChg>
        <pc:spChg chg="add mod ord">
          <ac:chgData name="Patrick Jamieson" userId="6f98ba63-d5a1-4a29-9a47-f8033d424f5a" providerId="ADAL" clId="{5A68B4D1-CF7C-9D47-AD3E-BC95986AE2A7}" dt="2025-03-04T15:45:34.847" v="328" actId="255"/>
          <ac:spMkLst>
            <pc:docMk/>
            <pc:sldMk cId="3974020201" sldId="1367"/>
            <ac:spMk id="6" creationId="{3F8336C7-6E75-4967-7AF8-A2D932FB0A71}"/>
          </ac:spMkLst>
        </pc:spChg>
      </pc:sldChg>
      <pc:sldChg chg="addSp delSp modSp new mod">
        <pc:chgData name="Patrick Jamieson" userId="6f98ba63-d5a1-4a29-9a47-f8033d424f5a" providerId="ADAL" clId="{5A68B4D1-CF7C-9D47-AD3E-BC95986AE2A7}" dt="2025-03-04T15:56:20.227" v="343" actId="27636"/>
        <pc:sldMkLst>
          <pc:docMk/>
          <pc:sldMk cId="568957014" sldId="1368"/>
        </pc:sldMkLst>
        <pc:spChg chg="mod">
          <ac:chgData name="Patrick Jamieson" userId="6f98ba63-d5a1-4a29-9a47-f8033d424f5a" providerId="ADAL" clId="{5A68B4D1-CF7C-9D47-AD3E-BC95986AE2A7}" dt="2025-03-04T15:56:20.227" v="343" actId="27636"/>
          <ac:spMkLst>
            <pc:docMk/>
            <pc:sldMk cId="568957014" sldId="1368"/>
            <ac:spMk id="2" creationId="{19D830C2-4B38-DA62-8E8E-9AD34E5260A0}"/>
          </ac:spMkLst>
        </pc:spChg>
        <pc:spChg chg="add mod">
          <ac:chgData name="Patrick Jamieson" userId="6f98ba63-d5a1-4a29-9a47-f8033d424f5a" providerId="ADAL" clId="{5A68B4D1-CF7C-9D47-AD3E-BC95986AE2A7}" dt="2025-03-04T15:55:42.692" v="341" actId="1076"/>
          <ac:spMkLst>
            <pc:docMk/>
            <pc:sldMk cId="568957014" sldId="1368"/>
            <ac:spMk id="6" creationId="{6FEB1B72-49A0-0ADD-50EE-1E1DEF5F7B1D}"/>
          </ac:spMkLst>
        </pc:spChg>
        <pc:picChg chg="add mod">
          <ac:chgData name="Patrick Jamieson" userId="6f98ba63-d5a1-4a29-9a47-f8033d424f5a" providerId="ADAL" clId="{5A68B4D1-CF7C-9D47-AD3E-BC95986AE2A7}" dt="2025-03-04T15:55:35.054" v="339" actId="27614"/>
          <ac:picMkLst>
            <pc:docMk/>
            <pc:sldMk cId="568957014" sldId="1368"/>
            <ac:picMk id="4" creationId="{113B6684-FB94-AE93-8190-02F37D5B693B}"/>
          </ac:picMkLst>
        </pc:picChg>
      </pc:sldChg>
      <pc:sldChg chg="addSp modSp new mod">
        <pc:chgData name="Patrick Jamieson" userId="6f98ba63-d5a1-4a29-9a47-f8033d424f5a" providerId="ADAL" clId="{5A68B4D1-CF7C-9D47-AD3E-BC95986AE2A7}" dt="2025-03-04T17:38:41.440" v="365" actId="1076"/>
        <pc:sldMkLst>
          <pc:docMk/>
          <pc:sldMk cId="2851883154" sldId="1369"/>
        </pc:sldMkLst>
        <pc:spChg chg="mod">
          <ac:chgData name="Patrick Jamieson" userId="6f98ba63-d5a1-4a29-9a47-f8033d424f5a" providerId="ADAL" clId="{5A68B4D1-CF7C-9D47-AD3E-BC95986AE2A7}" dt="2025-03-04T17:37:16.260" v="355" actId="20577"/>
          <ac:spMkLst>
            <pc:docMk/>
            <pc:sldMk cId="2851883154" sldId="1369"/>
            <ac:spMk id="2" creationId="{BBCCE956-D762-BABA-1FD4-A8CF7BFDB316}"/>
          </ac:spMkLst>
        </pc:spChg>
        <pc:spChg chg="mod">
          <ac:chgData name="Patrick Jamieson" userId="6f98ba63-d5a1-4a29-9a47-f8033d424f5a" providerId="ADAL" clId="{5A68B4D1-CF7C-9D47-AD3E-BC95986AE2A7}" dt="2025-03-04T17:38:13.127" v="363" actId="33524"/>
          <ac:spMkLst>
            <pc:docMk/>
            <pc:sldMk cId="2851883154" sldId="1369"/>
            <ac:spMk id="3" creationId="{A774D758-D722-291C-DEE8-B4EB493CBFD4}"/>
          </ac:spMkLst>
        </pc:spChg>
        <pc:spChg chg="add mod">
          <ac:chgData name="Patrick Jamieson" userId="6f98ba63-d5a1-4a29-9a47-f8033d424f5a" providerId="ADAL" clId="{5A68B4D1-CF7C-9D47-AD3E-BC95986AE2A7}" dt="2025-03-04T17:38:41.440" v="365" actId="1076"/>
          <ac:spMkLst>
            <pc:docMk/>
            <pc:sldMk cId="2851883154" sldId="1369"/>
            <ac:spMk id="5" creationId="{E47F12D2-7422-AB38-2228-690A84D2F3C4}"/>
          </ac:spMkLst>
        </pc:spChg>
      </pc:sldChg>
      <pc:sldChg chg="addSp delSp modSp new mod chgLayout">
        <pc:chgData name="Patrick Jamieson" userId="6f98ba63-d5a1-4a29-9a47-f8033d424f5a" providerId="ADAL" clId="{5A68B4D1-CF7C-9D47-AD3E-BC95986AE2A7}" dt="2025-03-04T20:13:44.050" v="400" actId="26606"/>
        <pc:sldMkLst>
          <pc:docMk/>
          <pc:sldMk cId="1665407469" sldId="1370"/>
        </pc:sldMkLst>
        <pc:spChg chg="mod">
          <ac:chgData name="Patrick Jamieson" userId="6f98ba63-d5a1-4a29-9a47-f8033d424f5a" providerId="ADAL" clId="{5A68B4D1-CF7C-9D47-AD3E-BC95986AE2A7}" dt="2025-03-04T20:13:44.050" v="400" actId="26606"/>
          <ac:spMkLst>
            <pc:docMk/>
            <pc:sldMk cId="1665407469" sldId="1370"/>
            <ac:spMk id="2" creationId="{B5B79B3B-9797-99AF-869D-DAF370FFF186}"/>
          </ac:spMkLst>
        </pc:spChg>
        <pc:spChg chg="add mod">
          <ac:chgData name="Patrick Jamieson" userId="6f98ba63-d5a1-4a29-9a47-f8033d424f5a" providerId="ADAL" clId="{5A68B4D1-CF7C-9D47-AD3E-BC95986AE2A7}" dt="2025-03-04T20:13:44.050" v="400" actId="26606"/>
          <ac:spMkLst>
            <pc:docMk/>
            <pc:sldMk cId="1665407469" sldId="1370"/>
            <ac:spMk id="11" creationId="{79AF5F69-84F3-525D-64AC-0730D45FB9E5}"/>
          </ac:spMkLst>
        </pc:spChg>
        <pc:picChg chg="add mod ord">
          <ac:chgData name="Patrick Jamieson" userId="6f98ba63-d5a1-4a29-9a47-f8033d424f5a" providerId="ADAL" clId="{5A68B4D1-CF7C-9D47-AD3E-BC95986AE2A7}" dt="2025-03-04T20:13:44.050" v="400" actId="26606"/>
          <ac:picMkLst>
            <pc:docMk/>
            <pc:sldMk cId="1665407469" sldId="1370"/>
            <ac:picMk id="14" creationId="{C5E160B3-4D4E-DBF1-B1A5-002D71003555}"/>
          </ac:picMkLst>
        </pc:picChg>
      </pc:sldChg>
      <pc:sldChg chg="addSp delSp modSp new mod chgLayout modNotesTx">
        <pc:chgData name="Patrick Jamieson" userId="6f98ba63-d5a1-4a29-9a47-f8033d424f5a" providerId="ADAL" clId="{5A68B4D1-CF7C-9D47-AD3E-BC95986AE2A7}" dt="2025-03-04T20:17:00.720" v="406"/>
        <pc:sldMkLst>
          <pc:docMk/>
          <pc:sldMk cId="3499001038" sldId="1371"/>
        </pc:sldMkLst>
        <pc:spChg chg="add mod ord">
          <ac:chgData name="Patrick Jamieson" userId="6f98ba63-d5a1-4a29-9a47-f8033d424f5a" providerId="ADAL" clId="{5A68B4D1-CF7C-9D47-AD3E-BC95986AE2A7}" dt="2025-03-04T20:14:43.141" v="403"/>
          <ac:spMkLst>
            <pc:docMk/>
            <pc:sldMk cId="3499001038" sldId="1371"/>
            <ac:spMk id="4" creationId="{738D3373-7BCE-9F29-30A6-763D23E088B7}"/>
          </ac:spMkLst>
        </pc:spChg>
        <pc:spChg chg="add mod ord">
          <ac:chgData name="Patrick Jamieson" userId="6f98ba63-d5a1-4a29-9a47-f8033d424f5a" providerId="ADAL" clId="{5A68B4D1-CF7C-9D47-AD3E-BC95986AE2A7}" dt="2025-03-04T20:15:07.016" v="405" actId="5793"/>
          <ac:spMkLst>
            <pc:docMk/>
            <pc:sldMk cId="3499001038" sldId="1371"/>
            <ac:spMk id="5" creationId="{73F6FF94-79DF-5578-8C4B-1615DE902B71}"/>
          </ac:spMkLst>
        </pc:spChg>
      </pc:sldChg>
      <pc:sldChg chg="modSp new mod">
        <pc:chgData name="Patrick Jamieson" userId="6f98ba63-d5a1-4a29-9a47-f8033d424f5a" providerId="ADAL" clId="{5A68B4D1-CF7C-9D47-AD3E-BC95986AE2A7}" dt="2025-03-08T10:51:50.385" v="554" actId="20577"/>
        <pc:sldMkLst>
          <pc:docMk/>
          <pc:sldMk cId="1965819185" sldId="1372"/>
        </pc:sldMkLst>
        <pc:spChg chg="mod">
          <ac:chgData name="Patrick Jamieson" userId="6f98ba63-d5a1-4a29-9a47-f8033d424f5a" providerId="ADAL" clId="{5A68B4D1-CF7C-9D47-AD3E-BC95986AE2A7}" dt="2025-03-08T10:51:50.385" v="554" actId="20577"/>
          <ac:spMkLst>
            <pc:docMk/>
            <pc:sldMk cId="1965819185" sldId="1372"/>
            <ac:spMk id="2" creationId="{1B159A8E-7571-41B2-0DBD-1DC6D01B56C5}"/>
          </ac:spMkLst>
        </pc:spChg>
        <pc:spChg chg="mod">
          <ac:chgData name="Patrick Jamieson" userId="6f98ba63-d5a1-4a29-9a47-f8033d424f5a" providerId="ADAL" clId="{5A68B4D1-CF7C-9D47-AD3E-BC95986AE2A7}" dt="2025-03-08T10:50:54.092" v="491" actId="20577"/>
          <ac:spMkLst>
            <pc:docMk/>
            <pc:sldMk cId="1965819185" sldId="1372"/>
            <ac:spMk id="3" creationId="{FD4EAFA8-8692-9E18-A89C-CB971710A325}"/>
          </ac:spMkLst>
        </pc:spChg>
      </pc:sldChg>
    </pc:docChg>
  </pc:docChgLst>
  <pc:docChgLst>
    <pc:chgData name="Patrick Jamieson" userId="6f98ba63-d5a1-4a29-9a47-f8033d424f5a" providerId="ADAL" clId="{FB2CD101-3582-AD48-98D3-AB1EFB021699}"/>
    <pc:docChg chg="undo custSel addSld delSld modSld">
      <pc:chgData name="Patrick Jamieson" userId="6f98ba63-d5a1-4a29-9a47-f8033d424f5a" providerId="ADAL" clId="{FB2CD101-3582-AD48-98D3-AB1EFB021699}" dt="2025-02-20T15:00:12.627" v="510"/>
      <pc:docMkLst>
        <pc:docMk/>
      </pc:docMkLst>
      <pc:sldChg chg="modSp mod chgLayout modNotesTx">
        <pc:chgData name="Patrick Jamieson" userId="6f98ba63-d5a1-4a29-9a47-f8033d424f5a" providerId="ADAL" clId="{FB2CD101-3582-AD48-98D3-AB1EFB021699}" dt="2025-02-20T14:12:02.213" v="3" actId="1076"/>
        <pc:sldMkLst>
          <pc:docMk/>
          <pc:sldMk cId="3245858999" sldId="331"/>
        </pc:sldMkLst>
        <pc:spChg chg="mod">
          <ac:chgData name="Patrick Jamieson" userId="6f98ba63-d5a1-4a29-9a47-f8033d424f5a" providerId="ADAL" clId="{FB2CD101-3582-AD48-98D3-AB1EFB021699}" dt="2025-02-20T14:11:57.881" v="2" actId="26606"/>
          <ac:spMkLst>
            <pc:docMk/>
            <pc:sldMk cId="3245858999" sldId="331"/>
            <ac:spMk id="2" creationId="{00000000-0000-0000-0000-000000000000}"/>
          </ac:spMkLst>
        </pc:spChg>
        <pc:picChg chg="mod ord">
          <ac:chgData name="Patrick Jamieson" userId="6f98ba63-d5a1-4a29-9a47-f8033d424f5a" providerId="ADAL" clId="{FB2CD101-3582-AD48-98D3-AB1EFB021699}" dt="2025-02-20T14:12:02.213" v="3" actId="1076"/>
          <ac:picMkLst>
            <pc:docMk/>
            <pc:sldMk cId="3245858999" sldId="331"/>
            <ac:picMk id="6" creationId="{141AFE2E-1129-1F15-884E-9372975C4EE4}"/>
          </ac:picMkLst>
        </pc:picChg>
      </pc:sldChg>
      <pc:sldChg chg="del">
        <pc:chgData name="Patrick Jamieson" userId="6f98ba63-d5a1-4a29-9a47-f8033d424f5a" providerId="ADAL" clId="{FB2CD101-3582-AD48-98D3-AB1EFB021699}" dt="2025-02-20T13:08:58.270" v="0" actId="2696"/>
        <pc:sldMkLst>
          <pc:docMk/>
          <pc:sldMk cId="1480298160" sldId="1329"/>
        </pc:sldMkLst>
      </pc:sldChg>
      <pc:sldChg chg="del">
        <pc:chgData name="Patrick Jamieson" userId="6f98ba63-d5a1-4a29-9a47-f8033d424f5a" providerId="ADAL" clId="{FB2CD101-3582-AD48-98D3-AB1EFB021699}" dt="2025-02-20T13:08:58.270" v="0" actId="2696"/>
        <pc:sldMkLst>
          <pc:docMk/>
          <pc:sldMk cId="734770333" sldId="1330"/>
        </pc:sldMkLst>
      </pc:sldChg>
      <pc:sldChg chg="del">
        <pc:chgData name="Patrick Jamieson" userId="6f98ba63-d5a1-4a29-9a47-f8033d424f5a" providerId="ADAL" clId="{FB2CD101-3582-AD48-98D3-AB1EFB021699}" dt="2025-02-20T13:08:58.270" v="0" actId="2696"/>
        <pc:sldMkLst>
          <pc:docMk/>
          <pc:sldMk cId="1727811739" sldId="1331"/>
        </pc:sldMkLst>
      </pc:sldChg>
      <pc:sldChg chg="del">
        <pc:chgData name="Patrick Jamieson" userId="6f98ba63-d5a1-4a29-9a47-f8033d424f5a" providerId="ADAL" clId="{FB2CD101-3582-AD48-98D3-AB1EFB021699}" dt="2025-02-20T13:08:58.270" v="0" actId="2696"/>
        <pc:sldMkLst>
          <pc:docMk/>
          <pc:sldMk cId="1420245682" sldId="1332"/>
        </pc:sldMkLst>
      </pc:sldChg>
      <pc:sldChg chg="del">
        <pc:chgData name="Patrick Jamieson" userId="6f98ba63-d5a1-4a29-9a47-f8033d424f5a" providerId="ADAL" clId="{FB2CD101-3582-AD48-98D3-AB1EFB021699}" dt="2025-02-20T13:08:58.270" v="0" actId="2696"/>
        <pc:sldMkLst>
          <pc:docMk/>
          <pc:sldMk cId="617244113" sldId="1333"/>
        </pc:sldMkLst>
      </pc:sldChg>
      <pc:sldChg chg="del">
        <pc:chgData name="Patrick Jamieson" userId="6f98ba63-d5a1-4a29-9a47-f8033d424f5a" providerId="ADAL" clId="{FB2CD101-3582-AD48-98D3-AB1EFB021699}" dt="2025-02-20T13:08:58.270" v="0" actId="2696"/>
        <pc:sldMkLst>
          <pc:docMk/>
          <pc:sldMk cId="1686384768" sldId="1334"/>
        </pc:sldMkLst>
      </pc:sldChg>
      <pc:sldChg chg="del">
        <pc:chgData name="Patrick Jamieson" userId="6f98ba63-d5a1-4a29-9a47-f8033d424f5a" providerId="ADAL" clId="{FB2CD101-3582-AD48-98D3-AB1EFB021699}" dt="2025-02-20T13:08:58.270" v="0" actId="2696"/>
        <pc:sldMkLst>
          <pc:docMk/>
          <pc:sldMk cId="3433414367" sldId="1335"/>
        </pc:sldMkLst>
      </pc:sldChg>
      <pc:sldChg chg="del">
        <pc:chgData name="Patrick Jamieson" userId="6f98ba63-d5a1-4a29-9a47-f8033d424f5a" providerId="ADAL" clId="{FB2CD101-3582-AD48-98D3-AB1EFB021699}" dt="2025-02-20T13:08:58.270" v="0" actId="2696"/>
        <pc:sldMkLst>
          <pc:docMk/>
          <pc:sldMk cId="935693553" sldId="1336"/>
        </pc:sldMkLst>
      </pc:sldChg>
      <pc:sldChg chg="del">
        <pc:chgData name="Patrick Jamieson" userId="6f98ba63-d5a1-4a29-9a47-f8033d424f5a" providerId="ADAL" clId="{FB2CD101-3582-AD48-98D3-AB1EFB021699}" dt="2025-02-20T13:08:58.270" v="0" actId="2696"/>
        <pc:sldMkLst>
          <pc:docMk/>
          <pc:sldMk cId="430496427" sldId="1337"/>
        </pc:sldMkLst>
      </pc:sldChg>
      <pc:sldChg chg="del">
        <pc:chgData name="Patrick Jamieson" userId="6f98ba63-d5a1-4a29-9a47-f8033d424f5a" providerId="ADAL" clId="{FB2CD101-3582-AD48-98D3-AB1EFB021699}" dt="2025-02-20T13:08:58.270" v="0" actId="2696"/>
        <pc:sldMkLst>
          <pc:docMk/>
          <pc:sldMk cId="1205545428" sldId="1338"/>
        </pc:sldMkLst>
      </pc:sldChg>
      <pc:sldChg chg="del">
        <pc:chgData name="Patrick Jamieson" userId="6f98ba63-d5a1-4a29-9a47-f8033d424f5a" providerId="ADAL" clId="{FB2CD101-3582-AD48-98D3-AB1EFB021699}" dt="2025-02-20T13:08:58.270" v="0" actId="2696"/>
        <pc:sldMkLst>
          <pc:docMk/>
          <pc:sldMk cId="1748220919" sldId="1339"/>
        </pc:sldMkLst>
      </pc:sldChg>
      <pc:sldChg chg="del">
        <pc:chgData name="Patrick Jamieson" userId="6f98ba63-d5a1-4a29-9a47-f8033d424f5a" providerId="ADAL" clId="{FB2CD101-3582-AD48-98D3-AB1EFB021699}" dt="2025-02-20T13:08:58.270" v="0" actId="2696"/>
        <pc:sldMkLst>
          <pc:docMk/>
          <pc:sldMk cId="1266132374" sldId="1340"/>
        </pc:sldMkLst>
      </pc:sldChg>
      <pc:sldChg chg="del">
        <pc:chgData name="Patrick Jamieson" userId="6f98ba63-d5a1-4a29-9a47-f8033d424f5a" providerId="ADAL" clId="{FB2CD101-3582-AD48-98D3-AB1EFB021699}" dt="2025-02-20T13:08:58.270" v="0" actId="2696"/>
        <pc:sldMkLst>
          <pc:docMk/>
          <pc:sldMk cId="420614175" sldId="1341"/>
        </pc:sldMkLst>
      </pc:sldChg>
      <pc:sldChg chg="del">
        <pc:chgData name="Patrick Jamieson" userId="6f98ba63-d5a1-4a29-9a47-f8033d424f5a" providerId="ADAL" clId="{FB2CD101-3582-AD48-98D3-AB1EFB021699}" dt="2025-02-20T13:08:58.270" v="0" actId="2696"/>
        <pc:sldMkLst>
          <pc:docMk/>
          <pc:sldMk cId="1857873386" sldId="1342"/>
        </pc:sldMkLst>
      </pc:sldChg>
      <pc:sldChg chg="del">
        <pc:chgData name="Patrick Jamieson" userId="6f98ba63-d5a1-4a29-9a47-f8033d424f5a" providerId="ADAL" clId="{FB2CD101-3582-AD48-98D3-AB1EFB021699}" dt="2025-02-20T13:08:58.270" v="0" actId="2696"/>
        <pc:sldMkLst>
          <pc:docMk/>
          <pc:sldMk cId="2449086770" sldId="1343"/>
        </pc:sldMkLst>
      </pc:sldChg>
      <pc:sldChg chg="del">
        <pc:chgData name="Patrick Jamieson" userId="6f98ba63-d5a1-4a29-9a47-f8033d424f5a" providerId="ADAL" clId="{FB2CD101-3582-AD48-98D3-AB1EFB021699}" dt="2025-02-20T13:08:58.270" v="0" actId="2696"/>
        <pc:sldMkLst>
          <pc:docMk/>
          <pc:sldMk cId="1972410389" sldId="1344"/>
        </pc:sldMkLst>
      </pc:sldChg>
      <pc:sldChg chg="del">
        <pc:chgData name="Patrick Jamieson" userId="6f98ba63-d5a1-4a29-9a47-f8033d424f5a" providerId="ADAL" clId="{FB2CD101-3582-AD48-98D3-AB1EFB021699}" dt="2025-02-20T13:08:58.270" v="0" actId="2696"/>
        <pc:sldMkLst>
          <pc:docMk/>
          <pc:sldMk cId="3092243227" sldId="1345"/>
        </pc:sldMkLst>
      </pc:sldChg>
      <pc:sldChg chg="del">
        <pc:chgData name="Patrick Jamieson" userId="6f98ba63-d5a1-4a29-9a47-f8033d424f5a" providerId="ADAL" clId="{FB2CD101-3582-AD48-98D3-AB1EFB021699}" dt="2025-02-20T13:08:58.270" v="0" actId="2696"/>
        <pc:sldMkLst>
          <pc:docMk/>
          <pc:sldMk cId="2511332906" sldId="1346"/>
        </pc:sldMkLst>
      </pc:sldChg>
      <pc:sldChg chg="del">
        <pc:chgData name="Patrick Jamieson" userId="6f98ba63-d5a1-4a29-9a47-f8033d424f5a" providerId="ADAL" clId="{FB2CD101-3582-AD48-98D3-AB1EFB021699}" dt="2025-02-20T13:08:58.270" v="0" actId="2696"/>
        <pc:sldMkLst>
          <pc:docMk/>
          <pc:sldMk cId="2495832467" sldId="1347"/>
        </pc:sldMkLst>
      </pc:sldChg>
      <pc:sldChg chg="del">
        <pc:chgData name="Patrick Jamieson" userId="6f98ba63-d5a1-4a29-9a47-f8033d424f5a" providerId="ADAL" clId="{FB2CD101-3582-AD48-98D3-AB1EFB021699}" dt="2025-02-20T13:08:58.270" v="0" actId="2696"/>
        <pc:sldMkLst>
          <pc:docMk/>
          <pc:sldMk cId="901071604" sldId="1348"/>
        </pc:sldMkLst>
      </pc:sldChg>
      <pc:sldChg chg="del">
        <pc:chgData name="Patrick Jamieson" userId="6f98ba63-d5a1-4a29-9a47-f8033d424f5a" providerId="ADAL" clId="{FB2CD101-3582-AD48-98D3-AB1EFB021699}" dt="2025-02-20T13:08:58.270" v="0" actId="2696"/>
        <pc:sldMkLst>
          <pc:docMk/>
          <pc:sldMk cId="126438692" sldId="1349"/>
        </pc:sldMkLst>
      </pc:sldChg>
      <pc:sldChg chg="del">
        <pc:chgData name="Patrick Jamieson" userId="6f98ba63-d5a1-4a29-9a47-f8033d424f5a" providerId="ADAL" clId="{FB2CD101-3582-AD48-98D3-AB1EFB021699}" dt="2025-02-20T13:08:58.270" v="0" actId="2696"/>
        <pc:sldMkLst>
          <pc:docMk/>
          <pc:sldMk cId="791133453" sldId="1351"/>
        </pc:sldMkLst>
      </pc:sldChg>
      <pc:sldChg chg="del">
        <pc:chgData name="Patrick Jamieson" userId="6f98ba63-d5a1-4a29-9a47-f8033d424f5a" providerId="ADAL" clId="{FB2CD101-3582-AD48-98D3-AB1EFB021699}" dt="2025-02-20T13:08:58.270" v="0" actId="2696"/>
        <pc:sldMkLst>
          <pc:docMk/>
          <pc:sldMk cId="202372485" sldId="1352"/>
        </pc:sldMkLst>
      </pc:sldChg>
      <pc:sldChg chg="del">
        <pc:chgData name="Patrick Jamieson" userId="6f98ba63-d5a1-4a29-9a47-f8033d424f5a" providerId="ADAL" clId="{FB2CD101-3582-AD48-98D3-AB1EFB021699}" dt="2025-02-20T13:08:58.270" v="0" actId="2696"/>
        <pc:sldMkLst>
          <pc:docMk/>
          <pc:sldMk cId="1843987920" sldId="1353"/>
        </pc:sldMkLst>
      </pc:sldChg>
      <pc:sldChg chg="del">
        <pc:chgData name="Patrick Jamieson" userId="6f98ba63-d5a1-4a29-9a47-f8033d424f5a" providerId="ADAL" clId="{FB2CD101-3582-AD48-98D3-AB1EFB021699}" dt="2025-02-20T13:08:58.270" v="0" actId="2696"/>
        <pc:sldMkLst>
          <pc:docMk/>
          <pc:sldMk cId="2458353358" sldId="1354"/>
        </pc:sldMkLst>
      </pc:sldChg>
      <pc:sldChg chg="del">
        <pc:chgData name="Patrick Jamieson" userId="6f98ba63-d5a1-4a29-9a47-f8033d424f5a" providerId="ADAL" clId="{FB2CD101-3582-AD48-98D3-AB1EFB021699}" dt="2025-02-20T13:08:58.270" v="0" actId="2696"/>
        <pc:sldMkLst>
          <pc:docMk/>
          <pc:sldMk cId="993703377" sldId="1355"/>
        </pc:sldMkLst>
      </pc:sldChg>
      <pc:sldChg chg="del">
        <pc:chgData name="Patrick Jamieson" userId="6f98ba63-d5a1-4a29-9a47-f8033d424f5a" providerId="ADAL" clId="{FB2CD101-3582-AD48-98D3-AB1EFB021699}" dt="2025-02-20T13:08:58.270" v="0" actId="2696"/>
        <pc:sldMkLst>
          <pc:docMk/>
          <pc:sldMk cId="2654399463" sldId="1356"/>
        </pc:sldMkLst>
      </pc:sldChg>
      <pc:sldChg chg="del">
        <pc:chgData name="Patrick Jamieson" userId="6f98ba63-d5a1-4a29-9a47-f8033d424f5a" providerId="ADAL" clId="{FB2CD101-3582-AD48-98D3-AB1EFB021699}" dt="2025-02-20T13:08:58.270" v="0" actId="2696"/>
        <pc:sldMkLst>
          <pc:docMk/>
          <pc:sldMk cId="3343464379" sldId="1357"/>
        </pc:sldMkLst>
      </pc:sldChg>
      <pc:sldChg chg="addSp delSp modSp new mod modClrScheme chgLayout modNotesTx">
        <pc:chgData name="Patrick Jamieson" userId="6f98ba63-d5a1-4a29-9a47-f8033d424f5a" providerId="ADAL" clId="{FB2CD101-3582-AD48-98D3-AB1EFB021699}" dt="2025-02-20T14:17:44.819" v="20"/>
        <pc:sldMkLst>
          <pc:docMk/>
          <pc:sldMk cId="858260387" sldId="1359"/>
        </pc:sldMkLst>
      </pc:sldChg>
      <pc:sldChg chg="addSp delSp modSp new mod modClrScheme chgLayout modNotesTx">
        <pc:chgData name="Patrick Jamieson" userId="6f98ba63-d5a1-4a29-9a47-f8033d424f5a" providerId="ADAL" clId="{FB2CD101-3582-AD48-98D3-AB1EFB021699}" dt="2025-02-20T14:41:24.781" v="252" actId="20577"/>
        <pc:sldMkLst>
          <pc:docMk/>
          <pc:sldMk cId="3818264467" sldId="1360"/>
        </pc:sldMkLst>
      </pc:sldChg>
      <pc:sldChg chg="addSp delSp modSp new mod modClrScheme chgLayout modNotesTx">
        <pc:chgData name="Patrick Jamieson" userId="6f98ba63-d5a1-4a29-9a47-f8033d424f5a" providerId="ADAL" clId="{FB2CD101-3582-AD48-98D3-AB1EFB021699}" dt="2025-02-20T15:00:12.627" v="510"/>
        <pc:sldMkLst>
          <pc:docMk/>
          <pc:sldMk cId="3614694436" sldId="1361"/>
        </pc:sldMkLst>
      </pc:sldChg>
    </pc:docChg>
  </pc:docChgLst>
  <pc:docChgLst>
    <pc:chgData name="Patrick Jamieson" userId="6f98ba63-d5a1-4a29-9a47-f8033d424f5a" providerId="ADAL" clId="{2AE53D99-C6B8-F54B-A739-256E5D37A4D0}"/>
    <pc:docChg chg="custSel addSld delSld modSld sldOrd">
      <pc:chgData name="Patrick Jamieson" userId="6f98ba63-d5a1-4a29-9a47-f8033d424f5a" providerId="ADAL" clId="{2AE53D99-C6B8-F54B-A739-256E5D37A4D0}" dt="2025-02-27T17:18:39.520" v="1525" actId="20577"/>
      <pc:docMkLst>
        <pc:docMk/>
      </pc:docMkLst>
      <pc:sldChg chg="modSp mod">
        <pc:chgData name="Patrick Jamieson" userId="6f98ba63-d5a1-4a29-9a47-f8033d424f5a" providerId="ADAL" clId="{2AE53D99-C6B8-F54B-A739-256E5D37A4D0}" dt="2025-02-26T14:30:51.638" v="75" actId="20577"/>
        <pc:sldMkLst>
          <pc:docMk/>
          <pc:sldMk cId="467544979" sldId="1326"/>
        </pc:sldMkLst>
        <pc:spChg chg="mod">
          <ac:chgData name="Patrick Jamieson" userId="6f98ba63-d5a1-4a29-9a47-f8033d424f5a" providerId="ADAL" clId="{2AE53D99-C6B8-F54B-A739-256E5D37A4D0}" dt="2025-02-26T14:30:51.638" v="75" actId="20577"/>
          <ac:spMkLst>
            <pc:docMk/>
            <pc:sldMk cId="467544979" sldId="1326"/>
            <ac:spMk id="2" creationId="{271D9ABE-B112-55D5-535D-AC3F16A56747}"/>
          </ac:spMkLst>
        </pc:spChg>
      </pc:sldChg>
      <pc:sldChg chg="del">
        <pc:chgData name="Patrick Jamieson" userId="6f98ba63-d5a1-4a29-9a47-f8033d424f5a" providerId="ADAL" clId="{2AE53D99-C6B8-F54B-A739-256E5D37A4D0}" dt="2025-02-24T19:31:19.883" v="5" actId="2696"/>
        <pc:sldMkLst>
          <pc:docMk/>
          <pc:sldMk cId="412396971" sldId="1328"/>
        </pc:sldMkLst>
      </pc:sldChg>
      <pc:sldChg chg="addSp delSp modSp mod modNotesTx">
        <pc:chgData name="Patrick Jamieson" userId="6f98ba63-d5a1-4a29-9a47-f8033d424f5a" providerId="ADAL" clId="{2AE53D99-C6B8-F54B-A739-256E5D37A4D0}" dt="2025-02-27T17:18:39.520" v="1525" actId="20577"/>
        <pc:sldMkLst>
          <pc:docMk/>
          <pc:sldMk cId="3760994169" sldId="1358"/>
        </pc:sldMkLst>
        <pc:spChg chg="mod">
          <ac:chgData name="Patrick Jamieson" userId="6f98ba63-d5a1-4a29-9a47-f8033d424f5a" providerId="ADAL" clId="{2AE53D99-C6B8-F54B-A739-256E5D37A4D0}" dt="2025-02-27T17:18:32.399" v="1521" actId="26606"/>
          <ac:spMkLst>
            <pc:docMk/>
            <pc:sldMk cId="3760994169" sldId="1358"/>
            <ac:spMk id="4" creationId="{C77A2E09-2F07-4846-A020-00FD1DEB931B}"/>
          </ac:spMkLst>
        </pc:spChg>
      </pc:sldChg>
      <pc:sldChg chg="modSp mod">
        <pc:chgData name="Patrick Jamieson" userId="6f98ba63-d5a1-4a29-9a47-f8033d424f5a" providerId="ADAL" clId="{2AE53D99-C6B8-F54B-A739-256E5D37A4D0}" dt="2025-02-27T17:17:06.602" v="1457" actId="255"/>
        <pc:sldMkLst>
          <pc:docMk/>
          <pc:sldMk cId="3614694436" sldId="1361"/>
        </pc:sldMkLst>
      </pc:sldChg>
      <pc:sldChg chg="modSp new mod">
        <pc:chgData name="Patrick Jamieson" userId="6f98ba63-d5a1-4a29-9a47-f8033d424f5a" providerId="ADAL" clId="{2AE53D99-C6B8-F54B-A739-256E5D37A4D0}" dt="2025-02-27T17:16:41.820" v="1455" actId="20577"/>
        <pc:sldMkLst>
          <pc:docMk/>
          <pc:sldMk cId="297357247" sldId="1362"/>
        </pc:sldMkLst>
      </pc:sldChg>
      <pc:sldChg chg="modSp new mod chgLayout">
        <pc:chgData name="Patrick Jamieson" userId="6f98ba63-d5a1-4a29-9a47-f8033d424f5a" providerId="ADAL" clId="{2AE53D99-C6B8-F54B-A739-256E5D37A4D0}" dt="2025-02-27T17:13:20.314" v="1426" actId="255"/>
        <pc:sldMkLst>
          <pc:docMk/>
          <pc:sldMk cId="1039251805" sldId="1363"/>
        </pc:sldMkLst>
      </pc:sldChg>
      <pc:sldChg chg="modSp new mod chgLayout">
        <pc:chgData name="Patrick Jamieson" userId="6f98ba63-d5a1-4a29-9a47-f8033d424f5a" providerId="ADAL" clId="{2AE53D99-C6B8-F54B-A739-256E5D37A4D0}" dt="2025-02-27T17:15:52.774" v="1439" actId="27636"/>
        <pc:sldMkLst>
          <pc:docMk/>
          <pc:sldMk cId="1281498183" sldId="1364"/>
        </pc:sldMkLst>
      </pc:sldChg>
      <pc:sldChg chg="addSp delSp modSp add mod ord chgLayout">
        <pc:chgData name="Patrick Jamieson" userId="6f98ba63-d5a1-4a29-9a47-f8033d424f5a" providerId="ADAL" clId="{2AE53D99-C6B8-F54B-A739-256E5D37A4D0}" dt="2025-02-27T17:15:17.919" v="1434" actId="1076"/>
        <pc:sldMkLst>
          <pc:docMk/>
          <pc:sldMk cId="51455044" sldId="1365"/>
        </pc:sldMkLst>
      </pc:sldChg>
      <pc:sldChg chg="addSp delSp modSp new mod">
        <pc:chgData name="Patrick Jamieson" userId="6f98ba63-d5a1-4a29-9a47-f8033d424f5a" providerId="ADAL" clId="{2AE53D99-C6B8-F54B-A739-256E5D37A4D0}" dt="2025-02-27T15:50:05.589" v="1312"/>
        <pc:sldMkLst>
          <pc:docMk/>
          <pc:sldMk cId="2993961594" sldId="1366"/>
        </pc:sldMkLst>
      </pc:sldChg>
    </pc:docChg>
  </pc:docChgLst>
</pc:chgInfo>
</file>

<file path=ppt/diagrams/_rels/data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s>
</file>

<file path=ppt/diagrams/_rels/drawing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1E2D734-B100-4648-A7CE-2DA17D1D3387}" type="doc">
      <dgm:prSet loTypeId="urn:microsoft.com/office/officeart/2008/layout/LinedList" loCatId="list" qsTypeId="urn:microsoft.com/office/officeart/2005/8/quickstyle/simple1" qsCatId="simple" csTypeId="urn:microsoft.com/office/officeart/2005/8/colors/accent2_2" csCatId="accent2" phldr="1"/>
      <dgm:spPr/>
      <dgm:t>
        <a:bodyPr/>
        <a:lstStyle/>
        <a:p>
          <a:endParaRPr lang="en-US"/>
        </a:p>
      </dgm:t>
    </dgm:pt>
    <dgm:pt modelId="{646169F9-2372-4AC7-BDBC-1F6CD20EC2EA}">
      <dgm:prSet/>
      <dgm:spPr/>
      <dgm:t>
        <a:bodyPr/>
        <a:lstStyle/>
        <a:p>
          <a:r>
            <a:rPr lang="en-US" b="1" dirty="0"/>
            <a:t>Understand the Fundamentals of FHIRPath</a:t>
          </a:r>
          <a:endParaRPr lang="en-US" dirty="0"/>
        </a:p>
      </dgm:t>
    </dgm:pt>
    <dgm:pt modelId="{2624AF11-E415-43C7-91B6-DA79A4CD6882}" type="parTrans" cxnId="{E1530E6F-35B8-411A-AACF-41B8DDEC6135}">
      <dgm:prSet/>
      <dgm:spPr/>
      <dgm:t>
        <a:bodyPr/>
        <a:lstStyle/>
        <a:p>
          <a:endParaRPr lang="en-US"/>
        </a:p>
      </dgm:t>
    </dgm:pt>
    <dgm:pt modelId="{D9259451-0E6E-4668-B044-04677D61AAEA}" type="sibTrans" cxnId="{E1530E6F-35B8-411A-AACF-41B8DDEC6135}">
      <dgm:prSet/>
      <dgm:spPr/>
      <dgm:t>
        <a:bodyPr/>
        <a:lstStyle/>
        <a:p>
          <a:endParaRPr lang="en-US"/>
        </a:p>
      </dgm:t>
    </dgm:pt>
    <dgm:pt modelId="{A3CF07CA-43A8-4144-AD85-F401E518F53B}">
      <dgm:prSet/>
      <dgm:spPr/>
      <dgm:t>
        <a:bodyPr/>
        <a:lstStyle/>
        <a:p>
          <a:r>
            <a:rPr lang="en-US" b="1" dirty="0"/>
            <a:t>Develop and Apply FHIR Expressions</a:t>
          </a:r>
          <a:endParaRPr lang="en-US" dirty="0"/>
        </a:p>
      </dgm:t>
    </dgm:pt>
    <dgm:pt modelId="{5C327BCF-B487-41FA-AF45-43357B910018}" type="parTrans" cxnId="{7E4AD357-1314-4965-8860-69867C044BD3}">
      <dgm:prSet/>
      <dgm:spPr/>
      <dgm:t>
        <a:bodyPr/>
        <a:lstStyle/>
        <a:p>
          <a:endParaRPr lang="en-US"/>
        </a:p>
      </dgm:t>
    </dgm:pt>
    <dgm:pt modelId="{484749F5-B13C-44F1-8372-3DA450D5732B}" type="sibTrans" cxnId="{7E4AD357-1314-4965-8860-69867C044BD3}">
      <dgm:prSet/>
      <dgm:spPr/>
      <dgm:t>
        <a:bodyPr/>
        <a:lstStyle/>
        <a:p>
          <a:endParaRPr lang="en-US"/>
        </a:p>
      </dgm:t>
    </dgm:pt>
    <dgm:pt modelId="{1A1E1377-ED51-E344-AECF-95D2F249177D}">
      <dgm:prSet/>
      <dgm:spPr/>
      <dgm:t>
        <a:bodyPr/>
        <a:lstStyle/>
        <a:p>
          <a:r>
            <a:rPr lang="en-US" b="1" dirty="0"/>
            <a:t>Evaluate Requirement Constraints with FHIRPath</a:t>
          </a:r>
        </a:p>
      </dgm:t>
    </dgm:pt>
    <dgm:pt modelId="{D4509644-E68E-A54D-8884-87F41B2D1657}" type="parTrans" cxnId="{DE2EBA43-643E-2547-B85E-D141237EC3D7}">
      <dgm:prSet/>
      <dgm:spPr/>
    </dgm:pt>
    <dgm:pt modelId="{6ECFF947-2DC0-7B4B-AA4C-74D9CF895139}" type="sibTrans" cxnId="{DE2EBA43-643E-2547-B85E-D141237EC3D7}">
      <dgm:prSet/>
      <dgm:spPr/>
    </dgm:pt>
    <dgm:pt modelId="{0D82F1CC-E914-3449-814D-13AA5F143A71}" type="pres">
      <dgm:prSet presAssocID="{F1E2D734-B100-4648-A7CE-2DA17D1D3387}" presName="vert0" presStyleCnt="0">
        <dgm:presLayoutVars>
          <dgm:dir/>
          <dgm:animOne val="branch"/>
          <dgm:animLvl val="lvl"/>
        </dgm:presLayoutVars>
      </dgm:prSet>
      <dgm:spPr/>
    </dgm:pt>
    <dgm:pt modelId="{B9B228BB-47F0-144C-B0D7-6E7FFA5C378E}" type="pres">
      <dgm:prSet presAssocID="{646169F9-2372-4AC7-BDBC-1F6CD20EC2EA}" presName="thickLine" presStyleLbl="alignNode1" presStyleIdx="0" presStyleCnt="3"/>
      <dgm:spPr/>
    </dgm:pt>
    <dgm:pt modelId="{5F7D68D0-7B07-0445-8D36-360B8A394331}" type="pres">
      <dgm:prSet presAssocID="{646169F9-2372-4AC7-BDBC-1F6CD20EC2EA}" presName="horz1" presStyleCnt="0"/>
      <dgm:spPr/>
    </dgm:pt>
    <dgm:pt modelId="{F17D6FD7-0608-A04C-90A5-AEAA0F8F2D93}" type="pres">
      <dgm:prSet presAssocID="{646169F9-2372-4AC7-BDBC-1F6CD20EC2EA}" presName="tx1" presStyleLbl="revTx" presStyleIdx="0" presStyleCnt="3"/>
      <dgm:spPr/>
    </dgm:pt>
    <dgm:pt modelId="{95A50CE0-8CBA-CB41-87E8-8D8FA6DAE5C4}" type="pres">
      <dgm:prSet presAssocID="{646169F9-2372-4AC7-BDBC-1F6CD20EC2EA}" presName="vert1" presStyleCnt="0"/>
      <dgm:spPr/>
    </dgm:pt>
    <dgm:pt modelId="{63F19394-C20A-E24D-A051-359A088280F7}" type="pres">
      <dgm:prSet presAssocID="{A3CF07CA-43A8-4144-AD85-F401E518F53B}" presName="thickLine" presStyleLbl="alignNode1" presStyleIdx="1" presStyleCnt="3"/>
      <dgm:spPr/>
    </dgm:pt>
    <dgm:pt modelId="{412A9085-81E3-1946-9C08-8243726A0E22}" type="pres">
      <dgm:prSet presAssocID="{A3CF07CA-43A8-4144-AD85-F401E518F53B}" presName="horz1" presStyleCnt="0"/>
      <dgm:spPr/>
    </dgm:pt>
    <dgm:pt modelId="{F5FA5377-B607-5B47-9B89-14B4DDA5EF17}" type="pres">
      <dgm:prSet presAssocID="{A3CF07CA-43A8-4144-AD85-F401E518F53B}" presName="tx1" presStyleLbl="revTx" presStyleIdx="1" presStyleCnt="3"/>
      <dgm:spPr/>
    </dgm:pt>
    <dgm:pt modelId="{C2C4558A-093E-2144-94AD-C0765C5669FE}" type="pres">
      <dgm:prSet presAssocID="{A3CF07CA-43A8-4144-AD85-F401E518F53B}" presName="vert1" presStyleCnt="0"/>
      <dgm:spPr/>
    </dgm:pt>
    <dgm:pt modelId="{135D8E19-3D3D-AA4D-BD04-817E6D13D8F7}" type="pres">
      <dgm:prSet presAssocID="{1A1E1377-ED51-E344-AECF-95D2F249177D}" presName="thickLine" presStyleLbl="alignNode1" presStyleIdx="2" presStyleCnt="3"/>
      <dgm:spPr/>
    </dgm:pt>
    <dgm:pt modelId="{1883D8AE-71D7-9348-A3DE-6347F4F8E09F}" type="pres">
      <dgm:prSet presAssocID="{1A1E1377-ED51-E344-AECF-95D2F249177D}" presName="horz1" presStyleCnt="0"/>
      <dgm:spPr/>
    </dgm:pt>
    <dgm:pt modelId="{B71AF1B2-AF68-EE4C-800B-E08903EFE92E}" type="pres">
      <dgm:prSet presAssocID="{1A1E1377-ED51-E344-AECF-95D2F249177D}" presName="tx1" presStyleLbl="revTx" presStyleIdx="2" presStyleCnt="3"/>
      <dgm:spPr/>
    </dgm:pt>
    <dgm:pt modelId="{3507C12C-95D4-4C4A-9908-10902C7D0859}" type="pres">
      <dgm:prSet presAssocID="{1A1E1377-ED51-E344-AECF-95D2F249177D}" presName="vert1" presStyleCnt="0"/>
      <dgm:spPr/>
    </dgm:pt>
  </dgm:ptLst>
  <dgm:cxnLst>
    <dgm:cxn modelId="{B7AB3434-D453-4D4D-9B7F-E66233D9AA57}" type="presOf" srcId="{F1E2D734-B100-4648-A7CE-2DA17D1D3387}" destId="{0D82F1CC-E914-3449-814D-13AA5F143A71}" srcOrd="0" destOrd="0" presId="urn:microsoft.com/office/officeart/2008/layout/LinedList"/>
    <dgm:cxn modelId="{DE2EBA43-643E-2547-B85E-D141237EC3D7}" srcId="{F1E2D734-B100-4648-A7CE-2DA17D1D3387}" destId="{1A1E1377-ED51-E344-AECF-95D2F249177D}" srcOrd="2" destOrd="0" parTransId="{D4509644-E68E-A54D-8884-87F41B2D1657}" sibTransId="{6ECFF947-2DC0-7B4B-AA4C-74D9CF895139}"/>
    <dgm:cxn modelId="{7E4AD357-1314-4965-8860-69867C044BD3}" srcId="{F1E2D734-B100-4648-A7CE-2DA17D1D3387}" destId="{A3CF07CA-43A8-4144-AD85-F401E518F53B}" srcOrd="1" destOrd="0" parTransId="{5C327BCF-B487-41FA-AF45-43357B910018}" sibTransId="{484749F5-B13C-44F1-8372-3DA450D5732B}"/>
    <dgm:cxn modelId="{39F0976B-0CFC-494D-A305-F1F6174B0BD5}" type="presOf" srcId="{1A1E1377-ED51-E344-AECF-95D2F249177D}" destId="{B71AF1B2-AF68-EE4C-800B-E08903EFE92E}" srcOrd="0" destOrd="0" presId="urn:microsoft.com/office/officeart/2008/layout/LinedList"/>
    <dgm:cxn modelId="{E1530E6F-35B8-411A-AACF-41B8DDEC6135}" srcId="{F1E2D734-B100-4648-A7CE-2DA17D1D3387}" destId="{646169F9-2372-4AC7-BDBC-1F6CD20EC2EA}" srcOrd="0" destOrd="0" parTransId="{2624AF11-E415-43C7-91B6-DA79A4CD6882}" sibTransId="{D9259451-0E6E-4668-B044-04677D61AAEA}"/>
    <dgm:cxn modelId="{C217A6A1-D3B7-D44C-9651-342045E704EF}" type="presOf" srcId="{646169F9-2372-4AC7-BDBC-1F6CD20EC2EA}" destId="{F17D6FD7-0608-A04C-90A5-AEAA0F8F2D93}" srcOrd="0" destOrd="0" presId="urn:microsoft.com/office/officeart/2008/layout/LinedList"/>
    <dgm:cxn modelId="{5B37A7DF-D977-D84E-9F80-C31DE20B26AE}" type="presOf" srcId="{A3CF07CA-43A8-4144-AD85-F401E518F53B}" destId="{F5FA5377-B607-5B47-9B89-14B4DDA5EF17}" srcOrd="0" destOrd="0" presId="urn:microsoft.com/office/officeart/2008/layout/LinedList"/>
    <dgm:cxn modelId="{1009F6C1-4400-A443-8F5D-51ED2990FBC9}" type="presParOf" srcId="{0D82F1CC-E914-3449-814D-13AA5F143A71}" destId="{B9B228BB-47F0-144C-B0D7-6E7FFA5C378E}" srcOrd="0" destOrd="0" presId="urn:microsoft.com/office/officeart/2008/layout/LinedList"/>
    <dgm:cxn modelId="{5350EF78-3C88-1746-A941-DEC368544F65}" type="presParOf" srcId="{0D82F1CC-E914-3449-814D-13AA5F143A71}" destId="{5F7D68D0-7B07-0445-8D36-360B8A394331}" srcOrd="1" destOrd="0" presId="urn:microsoft.com/office/officeart/2008/layout/LinedList"/>
    <dgm:cxn modelId="{990F061F-0B45-BE49-B794-7E220D4B11D2}" type="presParOf" srcId="{5F7D68D0-7B07-0445-8D36-360B8A394331}" destId="{F17D6FD7-0608-A04C-90A5-AEAA0F8F2D93}" srcOrd="0" destOrd="0" presId="urn:microsoft.com/office/officeart/2008/layout/LinedList"/>
    <dgm:cxn modelId="{102F3CF2-E223-7342-8A73-49338AEB9CC9}" type="presParOf" srcId="{5F7D68D0-7B07-0445-8D36-360B8A394331}" destId="{95A50CE0-8CBA-CB41-87E8-8D8FA6DAE5C4}" srcOrd="1" destOrd="0" presId="urn:microsoft.com/office/officeart/2008/layout/LinedList"/>
    <dgm:cxn modelId="{678F650F-010E-B54F-A05C-161683848031}" type="presParOf" srcId="{0D82F1CC-E914-3449-814D-13AA5F143A71}" destId="{63F19394-C20A-E24D-A051-359A088280F7}" srcOrd="2" destOrd="0" presId="urn:microsoft.com/office/officeart/2008/layout/LinedList"/>
    <dgm:cxn modelId="{D153D0EC-95E9-2842-BE22-662AB814805F}" type="presParOf" srcId="{0D82F1CC-E914-3449-814D-13AA5F143A71}" destId="{412A9085-81E3-1946-9C08-8243726A0E22}" srcOrd="3" destOrd="0" presId="urn:microsoft.com/office/officeart/2008/layout/LinedList"/>
    <dgm:cxn modelId="{650873AF-416A-584E-B5A9-A514F21322FD}" type="presParOf" srcId="{412A9085-81E3-1946-9C08-8243726A0E22}" destId="{F5FA5377-B607-5B47-9B89-14B4DDA5EF17}" srcOrd="0" destOrd="0" presId="urn:microsoft.com/office/officeart/2008/layout/LinedList"/>
    <dgm:cxn modelId="{B5822491-621C-1E44-ABA7-1344D08C6A4B}" type="presParOf" srcId="{412A9085-81E3-1946-9C08-8243726A0E22}" destId="{C2C4558A-093E-2144-94AD-C0765C5669FE}" srcOrd="1" destOrd="0" presId="urn:microsoft.com/office/officeart/2008/layout/LinedList"/>
    <dgm:cxn modelId="{8510249C-CCEB-3C4A-BA51-CE86B07AD84B}" type="presParOf" srcId="{0D82F1CC-E914-3449-814D-13AA5F143A71}" destId="{135D8E19-3D3D-AA4D-BD04-817E6D13D8F7}" srcOrd="4" destOrd="0" presId="urn:microsoft.com/office/officeart/2008/layout/LinedList"/>
    <dgm:cxn modelId="{774E020E-6386-4A4C-8FC2-4A4E1F00C8E3}" type="presParOf" srcId="{0D82F1CC-E914-3449-814D-13AA5F143A71}" destId="{1883D8AE-71D7-9348-A3DE-6347F4F8E09F}" srcOrd="5" destOrd="0" presId="urn:microsoft.com/office/officeart/2008/layout/LinedList"/>
    <dgm:cxn modelId="{D9E8517F-49FC-064C-BC3B-9C8165651315}" type="presParOf" srcId="{1883D8AE-71D7-9348-A3DE-6347F4F8E09F}" destId="{B71AF1B2-AF68-EE4C-800B-E08903EFE92E}" srcOrd="0" destOrd="0" presId="urn:microsoft.com/office/officeart/2008/layout/LinedList"/>
    <dgm:cxn modelId="{0CB0099B-4121-FC44-ACD1-3D15976D1EBC}" type="presParOf" srcId="{1883D8AE-71D7-9348-A3DE-6347F4F8E09F}" destId="{3507C12C-95D4-4C4A-9908-10902C7D0859}"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CB99670-F173-4B29-B5B7-92C07EB3ACC4}"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D1253DEB-8A7F-47C6-B93E-38B9E8B215F7}">
      <dgm:prSet/>
      <dgm:spPr/>
      <dgm:t>
        <a:bodyPr/>
        <a:lstStyle/>
        <a:p>
          <a:r>
            <a:rPr lang="en-US"/>
            <a:t>Core Components</a:t>
          </a:r>
        </a:p>
      </dgm:t>
    </dgm:pt>
    <dgm:pt modelId="{AA0B5240-066A-4CE2-8AE7-3EEDCB739FBA}" type="parTrans" cxnId="{62FE362E-8B80-4AFC-9899-EC3B8435269E}">
      <dgm:prSet/>
      <dgm:spPr/>
      <dgm:t>
        <a:bodyPr/>
        <a:lstStyle/>
        <a:p>
          <a:endParaRPr lang="en-US"/>
        </a:p>
      </dgm:t>
    </dgm:pt>
    <dgm:pt modelId="{D1017842-0930-40B8-885B-C7904F05F0B4}" type="sibTrans" cxnId="{62FE362E-8B80-4AFC-9899-EC3B8435269E}">
      <dgm:prSet/>
      <dgm:spPr/>
      <dgm:t>
        <a:bodyPr/>
        <a:lstStyle/>
        <a:p>
          <a:endParaRPr lang="en-US"/>
        </a:p>
      </dgm:t>
    </dgm:pt>
    <dgm:pt modelId="{5327D380-61E4-49C4-A32B-33F9272058A2}">
      <dgm:prSet/>
      <dgm:spPr/>
      <dgm:t>
        <a:bodyPr/>
        <a:lstStyle/>
        <a:p>
          <a:r>
            <a:rPr lang="en-US"/>
            <a:t>Identifiers, literals, functions, and operators</a:t>
          </a:r>
        </a:p>
      </dgm:t>
    </dgm:pt>
    <dgm:pt modelId="{74208F9E-FC53-4DB9-995E-BC9A353A2FE2}" type="parTrans" cxnId="{58277830-0C3C-44B6-9A3B-DB98F0952CD2}">
      <dgm:prSet/>
      <dgm:spPr/>
      <dgm:t>
        <a:bodyPr/>
        <a:lstStyle/>
        <a:p>
          <a:endParaRPr lang="en-US"/>
        </a:p>
      </dgm:t>
    </dgm:pt>
    <dgm:pt modelId="{6BE75644-1464-4850-B25D-6284002AC645}" type="sibTrans" cxnId="{58277830-0C3C-44B6-9A3B-DB98F0952CD2}">
      <dgm:prSet/>
      <dgm:spPr/>
      <dgm:t>
        <a:bodyPr/>
        <a:lstStyle/>
        <a:p>
          <a:endParaRPr lang="en-US"/>
        </a:p>
      </dgm:t>
    </dgm:pt>
    <dgm:pt modelId="{6CC9060D-60CC-4817-876B-553D2B1EA325}">
      <dgm:prSet/>
      <dgm:spPr/>
      <dgm:t>
        <a:bodyPr/>
        <a:lstStyle/>
        <a:p>
          <a:r>
            <a:rPr lang="en-US"/>
            <a:t>Expression Structure</a:t>
          </a:r>
        </a:p>
      </dgm:t>
    </dgm:pt>
    <dgm:pt modelId="{B1CB359A-C233-4DC3-861F-E908460DDBE2}" type="parTrans" cxnId="{0ABE5B79-CA0B-4907-9C6B-E26D69F2B352}">
      <dgm:prSet/>
      <dgm:spPr/>
      <dgm:t>
        <a:bodyPr/>
        <a:lstStyle/>
        <a:p>
          <a:endParaRPr lang="en-US"/>
        </a:p>
      </dgm:t>
    </dgm:pt>
    <dgm:pt modelId="{566A9FDB-1686-4EB1-A8F1-F32C7E5F0AB8}" type="sibTrans" cxnId="{0ABE5B79-CA0B-4907-9C6B-E26D69F2B352}">
      <dgm:prSet/>
      <dgm:spPr/>
      <dgm:t>
        <a:bodyPr/>
        <a:lstStyle/>
        <a:p>
          <a:endParaRPr lang="en-US"/>
        </a:p>
      </dgm:t>
    </dgm:pt>
    <dgm:pt modelId="{4690C28E-8C06-46F8-8583-2250F33BF4AC}">
      <dgm:prSet/>
      <dgm:spPr/>
      <dgm:t>
        <a:bodyPr/>
        <a:lstStyle/>
        <a:p>
          <a:r>
            <a:rPr lang="en-US"/>
            <a:t>Syntax rules for navigating and extracting data</a:t>
          </a:r>
        </a:p>
      </dgm:t>
    </dgm:pt>
    <dgm:pt modelId="{E8504BFE-D18D-4D53-AE55-4FD470587002}" type="parTrans" cxnId="{227D1001-06EC-4694-9E3C-11B740DD085B}">
      <dgm:prSet/>
      <dgm:spPr/>
      <dgm:t>
        <a:bodyPr/>
        <a:lstStyle/>
        <a:p>
          <a:endParaRPr lang="en-US"/>
        </a:p>
      </dgm:t>
    </dgm:pt>
    <dgm:pt modelId="{82E6BFF6-00C4-436D-9FD0-8837D155E974}" type="sibTrans" cxnId="{227D1001-06EC-4694-9E3C-11B740DD085B}">
      <dgm:prSet/>
      <dgm:spPr/>
      <dgm:t>
        <a:bodyPr/>
        <a:lstStyle/>
        <a:p>
          <a:endParaRPr lang="en-US"/>
        </a:p>
      </dgm:t>
    </dgm:pt>
    <dgm:pt modelId="{7F5F017F-F33A-494B-982F-56EA97719B08}">
      <dgm:prSet/>
      <dgm:spPr/>
      <dgm:t>
        <a:bodyPr/>
        <a:lstStyle/>
        <a:p>
          <a:r>
            <a:rPr lang="en-US"/>
            <a:t>Purpose</a:t>
          </a:r>
        </a:p>
      </dgm:t>
    </dgm:pt>
    <dgm:pt modelId="{0B687339-620A-409D-94FC-E6909C5C8702}" type="parTrans" cxnId="{178D0541-0CA1-45FC-AC1B-54E13AE262F8}">
      <dgm:prSet/>
      <dgm:spPr/>
      <dgm:t>
        <a:bodyPr/>
        <a:lstStyle/>
        <a:p>
          <a:endParaRPr lang="en-US"/>
        </a:p>
      </dgm:t>
    </dgm:pt>
    <dgm:pt modelId="{7617C902-AF87-48BD-AB57-DF1DF3927415}" type="sibTrans" cxnId="{178D0541-0CA1-45FC-AC1B-54E13AE262F8}">
      <dgm:prSet/>
      <dgm:spPr/>
      <dgm:t>
        <a:bodyPr/>
        <a:lstStyle/>
        <a:p>
          <a:endParaRPr lang="en-US"/>
        </a:p>
      </dgm:t>
    </dgm:pt>
    <dgm:pt modelId="{6EA15B53-92A6-476A-B505-A97A6BAA6A64}">
      <dgm:prSet/>
      <dgm:spPr/>
      <dgm:t>
        <a:bodyPr/>
        <a:lstStyle/>
        <a:p>
          <a:r>
            <a:rPr lang="en-US"/>
            <a:t>Simplify querying and transforming FHIR resources</a:t>
          </a:r>
        </a:p>
      </dgm:t>
    </dgm:pt>
    <dgm:pt modelId="{834C1FBC-8C2B-44E8-BA1D-467713C4B721}" type="parTrans" cxnId="{EEC3A91B-004B-4F42-9E21-7D70C7439ECC}">
      <dgm:prSet/>
      <dgm:spPr/>
      <dgm:t>
        <a:bodyPr/>
        <a:lstStyle/>
        <a:p>
          <a:endParaRPr lang="en-US"/>
        </a:p>
      </dgm:t>
    </dgm:pt>
    <dgm:pt modelId="{563959D1-EC31-4D5E-A75A-82E84051CA71}" type="sibTrans" cxnId="{EEC3A91B-004B-4F42-9E21-7D70C7439ECC}">
      <dgm:prSet/>
      <dgm:spPr/>
      <dgm:t>
        <a:bodyPr/>
        <a:lstStyle/>
        <a:p>
          <a:endParaRPr lang="en-US"/>
        </a:p>
      </dgm:t>
    </dgm:pt>
    <dgm:pt modelId="{282228FF-2626-4BAC-8191-98D0B930C535}" type="pres">
      <dgm:prSet presAssocID="{4CB99670-F173-4B29-B5B7-92C07EB3ACC4}" presName="root" presStyleCnt="0">
        <dgm:presLayoutVars>
          <dgm:dir/>
          <dgm:resizeHandles val="exact"/>
        </dgm:presLayoutVars>
      </dgm:prSet>
      <dgm:spPr/>
    </dgm:pt>
    <dgm:pt modelId="{96062460-0E3D-45FE-A519-6D9F83761D59}" type="pres">
      <dgm:prSet presAssocID="{D1253DEB-8A7F-47C6-B93E-38B9E8B215F7}" presName="compNode" presStyleCnt="0"/>
      <dgm:spPr/>
    </dgm:pt>
    <dgm:pt modelId="{B1D665BC-052A-46BD-AC1B-D53B850C3A53}" type="pres">
      <dgm:prSet presAssocID="{D1253DEB-8A7F-47C6-B93E-38B9E8B215F7}" presName="bgRect" presStyleLbl="bgShp" presStyleIdx="0" presStyleCnt="3"/>
      <dgm:spPr/>
    </dgm:pt>
    <dgm:pt modelId="{4021E84B-9EF1-4AE6-AE2C-4CFBCCB9B6A6}" type="pres">
      <dgm:prSet presAssocID="{D1253DEB-8A7F-47C6-B93E-38B9E8B215F7}"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7F7CFE54-5254-42DB-B07E-2E1492538513}" type="pres">
      <dgm:prSet presAssocID="{D1253DEB-8A7F-47C6-B93E-38B9E8B215F7}" presName="spaceRect" presStyleCnt="0"/>
      <dgm:spPr/>
    </dgm:pt>
    <dgm:pt modelId="{ABECEABE-0DDC-48CF-9741-4BBBBE41CC25}" type="pres">
      <dgm:prSet presAssocID="{D1253DEB-8A7F-47C6-B93E-38B9E8B215F7}" presName="parTx" presStyleLbl="revTx" presStyleIdx="0" presStyleCnt="6">
        <dgm:presLayoutVars>
          <dgm:chMax val="0"/>
          <dgm:chPref val="0"/>
        </dgm:presLayoutVars>
      </dgm:prSet>
      <dgm:spPr/>
    </dgm:pt>
    <dgm:pt modelId="{71EDAE95-D1C9-4A75-82C7-DAD85569C07C}" type="pres">
      <dgm:prSet presAssocID="{D1253DEB-8A7F-47C6-B93E-38B9E8B215F7}" presName="desTx" presStyleLbl="revTx" presStyleIdx="1" presStyleCnt="6">
        <dgm:presLayoutVars/>
      </dgm:prSet>
      <dgm:spPr/>
    </dgm:pt>
    <dgm:pt modelId="{9741AC8F-F9B3-4287-807E-4752F4974E6F}" type="pres">
      <dgm:prSet presAssocID="{D1017842-0930-40B8-885B-C7904F05F0B4}" presName="sibTrans" presStyleCnt="0"/>
      <dgm:spPr/>
    </dgm:pt>
    <dgm:pt modelId="{E05A8976-7994-4ADB-9A0E-526D9B5A9041}" type="pres">
      <dgm:prSet presAssocID="{6CC9060D-60CC-4817-876B-553D2B1EA325}" presName="compNode" presStyleCnt="0"/>
      <dgm:spPr/>
    </dgm:pt>
    <dgm:pt modelId="{9B21A90F-78B7-4CCC-8866-08219DEDD1A3}" type="pres">
      <dgm:prSet presAssocID="{6CC9060D-60CC-4817-876B-553D2B1EA325}" presName="bgRect" presStyleLbl="bgShp" presStyleIdx="1" presStyleCnt="3"/>
      <dgm:spPr/>
    </dgm:pt>
    <dgm:pt modelId="{9F309136-84F3-4327-A3C6-EF9A1249A6C2}" type="pres">
      <dgm:prSet presAssocID="{6CC9060D-60CC-4817-876B-553D2B1EA325}"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ocument"/>
        </a:ext>
      </dgm:extLst>
    </dgm:pt>
    <dgm:pt modelId="{BB801F93-42BC-47D9-928F-7C3BC8C3CF2A}" type="pres">
      <dgm:prSet presAssocID="{6CC9060D-60CC-4817-876B-553D2B1EA325}" presName="spaceRect" presStyleCnt="0"/>
      <dgm:spPr/>
    </dgm:pt>
    <dgm:pt modelId="{B2E7DB4C-6C63-49A7-B994-2BEB13B4FE95}" type="pres">
      <dgm:prSet presAssocID="{6CC9060D-60CC-4817-876B-553D2B1EA325}" presName="parTx" presStyleLbl="revTx" presStyleIdx="2" presStyleCnt="6">
        <dgm:presLayoutVars>
          <dgm:chMax val="0"/>
          <dgm:chPref val="0"/>
        </dgm:presLayoutVars>
      </dgm:prSet>
      <dgm:spPr/>
    </dgm:pt>
    <dgm:pt modelId="{32803AE7-884B-4E6B-95A0-BB530182C7E0}" type="pres">
      <dgm:prSet presAssocID="{6CC9060D-60CC-4817-876B-553D2B1EA325}" presName="desTx" presStyleLbl="revTx" presStyleIdx="3" presStyleCnt="6">
        <dgm:presLayoutVars/>
      </dgm:prSet>
      <dgm:spPr/>
    </dgm:pt>
    <dgm:pt modelId="{A07FA0DD-36E4-4F32-82DF-272B7C7E4ACF}" type="pres">
      <dgm:prSet presAssocID="{566A9FDB-1686-4EB1-A8F1-F32C7E5F0AB8}" presName="sibTrans" presStyleCnt="0"/>
      <dgm:spPr/>
    </dgm:pt>
    <dgm:pt modelId="{D24BF484-0EB5-4A56-83D4-1C968EEE2C95}" type="pres">
      <dgm:prSet presAssocID="{7F5F017F-F33A-494B-982F-56EA97719B08}" presName="compNode" presStyleCnt="0"/>
      <dgm:spPr/>
    </dgm:pt>
    <dgm:pt modelId="{CB1C41FC-E51F-4B86-AFEE-C532ABACD227}" type="pres">
      <dgm:prSet presAssocID="{7F5F017F-F33A-494B-982F-56EA97719B08}" presName="bgRect" presStyleLbl="bgShp" presStyleIdx="2" presStyleCnt="3"/>
      <dgm:spPr/>
    </dgm:pt>
    <dgm:pt modelId="{91E92F77-008A-40B2-B13A-6CBFCCDAFCFD}" type="pres">
      <dgm:prSet presAssocID="{7F5F017F-F33A-494B-982F-56EA97719B08}"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ead with Gears"/>
        </a:ext>
      </dgm:extLst>
    </dgm:pt>
    <dgm:pt modelId="{150C0654-FBD1-4118-AF7B-0FC7D74E0F14}" type="pres">
      <dgm:prSet presAssocID="{7F5F017F-F33A-494B-982F-56EA97719B08}" presName="spaceRect" presStyleCnt="0"/>
      <dgm:spPr/>
    </dgm:pt>
    <dgm:pt modelId="{58C7376B-65DE-4C3A-ADE3-FE44369C8082}" type="pres">
      <dgm:prSet presAssocID="{7F5F017F-F33A-494B-982F-56EA97719B08}" presName="parTx" presStyleLbl="revTx" presStyleIdx="4" presStyleCnt="6">
        <dgm:presLayoutVars>
          <dgm:chMax val="0"/>
          <dgm:chPref val="0"/>
        </dgm:presLayoutVars>
      </dgm:prSet>
      <dgm:spPr/>
    </dgm:pt>
    <dgm:pt modelId="{7F8C4BEF-8A64-483C-916F-36E49498CBFA}" type="pres">
      <dgm:prSet presAssocID="{7F5F017F-F33A-494B-982F-56EA97719B08}" presName="desTx" presStyleLbl="revTx" presStyleIdx="5" presStyleCnt="6">
        <dgm:presLayoutVars/>
      </dgm:prSet>
      <dgm:spPr/>
    </dgm:pt>
  </dgm:ptLst>
  <dgm:cxnLst>
    <dgm:cxn modelId="{227D1001-06EC-4694-9E3C-11B740DD085B}" srcId="{6CC9060D-60CC-4817-876B-553D2B1EA325}" destId="{4690C28E-8C06-46F8-8583-2250F33BF4AC}" srcOrd="0" destOrd="0" parTransId="{E8504BFE-D18D-4D53-AE55-4FD470587002}" sibTransId="{82E6BFF6-00C4-436D-9FD0-8837D155E974}"/>
    <dgm:cxn modelId="{C44CC30C-622E-4FF9-9A8E-8DD4F12D856D}" type="presOf" srcId="{4CB99670-F173-4B29-B5B7-92C07EB3ACC4}" destId="{282228FF-2626-4BAC-8191-98D0B930C535}" srcOrd="0" destOrd="0" presId="urn:microsoft.com/office/officeart/2018/2/layout/IconVerticalSolidList"/>
    <dgm:cxn modelId="{D3CFBC15-3852-4BDD-8719-B39027D923AC}" type="presOf" srcId="{7F5F017F-F33A-494B-982F-56EA97719B08}" destId="{58C7376B-65DE-4C3A-ADE3-FE44369C8082}" srcOrd="0" destOrd="0" presId="urn:microsoft.com/office/officeart/2018/2/layout/IconVerticalSolidList"/>
    <dgm:cxn modelId="{EEC3A91B-004B-4F42-9E21-7D70C7439ECC}" srcId="{7F5F017F-F33A-494B-982F-56EA97719B08}" destId="{6EA15B53-92A6-476A-B505-A97A6BAA6A64}" srcOrd="0" destOrd="0" parTransId="{834C1FBC-8C2B-44E8-BA1D-467713C4B721}" sibTransId="{563959D1-EC31-4D5E-A75A-82E84051CA71}"/>
    <dgm:cxn modelId="{506D971E-01C1-4075-AD8B-D4A705F5524F}" type="presOf" srcId="{6CC9060D-60CC-4817-876B-553D2B1EA325}" destId="{B2E7DB4C-6C63-49A7-B994-2BEB13B4FE95}" srcOrd="0" destOrd="0" presId="urn:microsoft.com/office/officeart/2018/2/layout/IconVerticalSolidList"/>
    <dgm:cxn modelId="{62FE362E-8B80-4AFC-9899-EC3B8435269E}" srcId="{4CB99670-F173-4B29-B5B7-92C07EB3ACC4}" destId="{D1253DEB-8A7F-47C6-B93E-38B9E8B215F7}" srcOrd="0" destOrd="0" parTransId="{AA0B5240-066A-4CE2-8AE7-3EEDCB739FBA}" sibTransId="{D1017842-0930-40B8-885B-C7904F05F0B4}"/>
    <dgm:cxn modelId="{58277830-0C3C-44B6-9A3B-DB98F0952CD2}" srcId="{D1253DEB-8A7F-47C6-B93E-38B9E8B215F7}" destId="{5327D380-61E4-49C4-A32B-33F9272058A2}" srcOrd="0" destOrd="0" parTransId="{74208F9E-FC53-4DB9-995E-BC9A353A2FE2}" sibTransId="{6BE75644-1464-4850-B25D-6284002AC645}"/>
    <dgm:cxn modelId="{178D0541-0CA1-45FC-AC1B-54E13AE262F8}" srcId="{4CB99670-F173-4B29-B5B7-92C07EB3ACC4}" destId="{7F5F017F-F33A-494B-982F-56EA97719B08}" srcOrd="2" destOrd="0" parTransId="{0B687339-620A-409D-94FC-E6909C5C8702}" sibTransId="{7617C902-AF87-48BD-AB57-DF1DF3927415}"/>
    <dgm:cxn modelId="{0ABE5B79-CA0B-4907-9C6B-E26D69F2B352}" srcId="{4CB99670-F173-4B29-B5B7-92C07EB3ACC4}" destId="{6CC9060D-60CC-4817-876B-553D2B1EA325}" srcOrd="1" destOrd="0" parTransId="{B1CB359A-C233-4DC3-861F-E908460DDBE2}" sibTransId="{566A9FDB-1686-4EB1-A8F1-F32C7E5F0AB8}"/>
    <dgm:cxn modelId="{8CEB01AB-C34B-4004-A49A-768AC851ED73}" type="presOf" srcId="{5327D380-61E4-49C4-A32B-33F9272058A2}" destId="{71EDAE95-D1C9-4A75-82C7-DAD85569C07C}" srcOrd="0" destOrd="0" presId="urn:microsoft.com/office/officeart/2018/2/layout/IconVerticalSolidList"/>
    <dgm:cxn modelId="{963FCFBD-460E-4898-9011-56E027000DD3}" type="presOf" srcId="{4690C28E-8C06-46F8-8583-2250F33BF4AC}" destId="{32803AE7-884B-4E6B-95A0-BB530182C7E0}" srcOrd="0" destOrd="0" presId="urn:microsoft.com/office/officeart/2018/2/layout/IconVerticalSolidList"/>
    <dgm:cxn modelId="{3E89CCE5-AD35-4984-91E6-F6EB605F89A9}" type="presOf" srcId="{6EA15B53-92A6-476A-B505-A97A6BAA6A64}" destId="{7F8C4BEF-8A64-483C-916F-36E49498CBFA}" srcOrd="0" destOrd="0" presId="urn:microsoft.com/office/officeart/2018/2/layout/IconVerticalSolidList"/>
    <dgm:cxn modelId="{558B26FF-9EBA-4281-A686-B4BFD09CCCA6}" type="presOf" srcId="{D1253DEB-8A7F-47C6-B93E-38B9E8B215F7}" destId="{ABECEABE-0DDC-48CF-9741-4BBBBE41CC25}" srcOrd="0" destOrd="0" presId="urn:microsoft.com/office/officeart/2018/2/layout/IconVerticalSolidList"/>
    <dgm:cxn modelId="{AB86F6E3-24B0-4702-A420-9A3B3EBC1BC4}" type="presParOf" srcId="{282228FF-2626-4BAC-8191-98D0B930C535}" destId="{96062460-0E3D-45FE-A519-6D9F83761D59}" srcOrd="0" destOrd="0" presId="urn:microsoft.com/office/officeart/2018/2/layout/IconVerticalSolidList"/>
    <dgm:cxn modelId="{72807437-F8DE-436D-B2BC-C3AA6AF79520}" type="presParOf" srcId="{96062460-0E3D-45FE-A519-6D9F83761D59}" destId="{B1D665BC-052A-46BD-AC1B-D53B850C3A53}" srcOrd="0" destOrd="0" presId="urn:microsoft.com/office/officeart/2018/2/layout/IconVerticalSolidList"/>
    <dgm:cxn modelId="{CEB0D5EE-71CA-44DF-A2C7-1E0E09E13689}" type="presParOf" srcId="{96062460-0E3D-45FE-A519-6D9F83761D59}" destId="{4021E84B-9EF1-4AE6-AE2C-4CFBCCB9B6A6}" srcOrd="1" destOrd="0" presId="urn:microsoft.com/office/officeart/2018/2/layout/IconVerticalSolidList"/>
    <dgm:cxn modelId="{AD9D73D1-C8E8-47AA-A328-6C06C6384109}" type="presParOf" srcId="{96062460-0E3D-45FE-A519-6D9F83761D59}" destId="{7F7CFE54-5254-42DB-B07E-2E1492538513}" srcOrd="2" destOrd="0" presId="urn:microsoft.com/office/officeart/2018/2/layout/IconVerticalSolidList"/>
    <dgm:cxn modelId="{5D81803E-324B-4802-9685-D7F7B8B91FF5}" type="presParOf" srcId="{96062460-0E3D-45FE-A519-6D9F83761D59}" destId="{ABECEABE-0DDC-48CF-9741-4BBBBE41CC25}" srcOrd="3" destOrd="0" presId="urn:microsoft.com/office/officeart/2018/2/layout/IconVerticalSolidList"/>
    <dgm:cxn modelId="{816BA0A3-BEAC-4228-A793-B3229260BF1C}" type="presParOf" srcId="{96062460-0E3D-45FE-A519-6D9F83761D59}" destId="{71EDAE95-D1C9-4A75-82C7-DAD85569C07C}" srcOrd="4" destOrd="0" presId="urn:microsoft.com/office/officeart/2018/2/layout/IconVerticalSolidList"/>
    <dgm:cxn modelId="{AEE3C513-6E47-4A1A-B410-0D96B39CC11C}" type="presParOf" srcId="{282228FF-2626-4BAC-8191-98D0B930C535}" destId="{9741AC8F-F9B3-4287-807E-4752F4974E6F}" srcOrd="1" destOrd="0" presId="urn:microsoft.com/office/officeart/2018/2/layout/IconVerticalSolidList"/>
    <dgm:cxn modelId="{DB8C6883-FA27-4BAB-B5E7-84F2FA4D89C5}" type="presParOf" srcId="{282228FF-2626-4BAC-8191-98D0B930C535}" destId="{E05A8976-7994-4ADB-9A0E-526D9B5A9041}" srcOrd="2" destOrd="0" presId="urn:microsoft.com/office/officeart/2018/2/layout/IconVerticalSolidList"/>
    <dgm:cxn modelId="{1E0E74AF-24F4-4E9D-BEA3-F7DF2EDB55B9}" type="presParOf" srcId="{E05A8976-7994-4ADB-9A0E-526D9B5A9041}" destId="{9B21A90F-78B7-4CCC-8866-08219DEDD1A3}" srcOrd="0" destOrd="0" presId="urn:microsoft.com/office/officeart/2018/2/layout/IconVerticalSolidList"/>
    <dgm:cxn modelId="{FCF83127-3E75-42E1-B84E-52E0CAF4F8F6}" type="presParOf" srcId="{E05A8976-7994-4ADB-9A0E-526D9B5A9041}" destId="{9F309136-84F3-4327-A3C6-EF9A1249A6C2}" srcOrd="1" destOrd="0" presId="urn:microsoft.com/office/officeart/2018/2/layout/IconVerticalSolidList"/>
    <dgm:cxn modelId="{F0330F71-CF00-47DD-890D-7D11341FCD8A}" type="presParOf" srcId="{E05A8976-7994-4ADB-9A0E-526D9B5A9041}" destId="{BB801F93-42BC-47D9-928F-7C3BC8C3CF2A}" srcOrd="2" destOrd="0" presId="urn:microsoft.com/office/officeart/2018/2/layout/IconVerticalSolidList"/>
    <dgm:cxn modelId="{4C6250DF-D8AA-4558-8E6C-278347AB0242}" type="presParOf" srcId="{E05A8976-7994-4ADB-9A0E-526D9B5A9041}" destId="{B2E7DB4C-6C63-49A7-B994-2BEB13B4FE95}" srcOrd="3" destOrd="0" presId="urn:microsoft.com/office/officeart/2018/2/layout/IconVerticalSolidList"/>
    <dgm:cxn modelId="{991CEB6A-4526-4A4A-9B45-1D5389D87D10}" type="presParOf" srcId="{E05A8976-7994-4ADB-9A0E-526D9B5A9041}" destId="{32803AE7-884B-4E6B-95A0-BB530182C7E0}" srcOrd="4" destOrd="0" presId="urn:microsoft.com/office/officeart/2018/2/layout/IconVerticalSolidList"/>
    <dgm:cxn modelId="{5FCF11A3-12FF-4E05-833F-1B44448CC982}" type="presParOf" srcId="{282228FF-2626-4BAC-8191-98D0B930C535}" destId="{A07FA0DD-36E4-4F32-82DF-272B7C7E4ACF}" srcOrd="3" destOrd="0" presId="urn:microsoft.com/office/officeart/2018/2/layout/IconVerticalSolidList"/>
    <dgm:cxn modelId="{102DF429-4D43-417A-B4C7-896F88492A0D}" type="presParOf" srcId="{282228FF-2626-4BAC-8191-98D0B930C535}" destId="{D24BF484-0EB5-4A56-83D4-1C968EEE2C95}" srcOrd="4" destOrd="0" presId="urn:microsoft.com/office/officeart/2018/2/layout/IconVerticalSolidList"/>
    <dgm:cxn modelId="{59DFDC53-4C33-4FAC-AC9C-64428E663CBA}" type="presParOf" srcId="{D24BF484-0EB5-4A56-83D4-1C968EEE2C95}" destId="{CB1C41FC-E51F-4B86-AFEE-C532ABACD227}" srcOrd="0" destOrd="0" presId="urn:microsoft.com/office/officeart/2018/2/layout/IconVerticalSolidList"/>
    <dgm:cxn modelId="{AE0D225B-E6CA-492A-A5A8-A956CCB1DA41}" type="presParOf" srcId="{D24BF484-0EB5-4A56-83D4-1C968EEE2C95}" destId="{91E92F77-008A-40B2-B13A-6CBFCCDAFCFD}" srcOrd="1" destOrd="0" presId="urn:microsoft.com/office/officeart/2018/2/layout/IconVerticalSolidList"/>
    <dgm:cxn modelId="{6C5223E8-5541-42F5-ABD3-A14B82B9342E}" type="presParOf" srcId="{D24BF484-0EB5-4A56-83D4-1C968EEE2C95}" destId="{150C0654-FBD1-4118-AF7B-0FC7D74E0F14}" srcOrd="2" destOrd="0" presId="urn:microsoft.com/office/officeart/2018/2/layout/IconVerticalSolidList"/>
    <dgm:cxn modelId="{785AFE74-74BD-466E-9234-560AAFAF5546}" type="presParOf" srcId="{D24BF484-0EB5-4A56-83D4-1C968EEE2C95}" destId="{58C7376B-65DE-4C3A-ADE3-FE44369C8082}" srcOrd="3" destOrd="0" presId="urn:microsoft.com/office/officeart/2018/2/layout/IconVerticalSolidList"/>
    <dgm:cxn modelId="{9AF6CA64-3C57-4DD3-971E-D0AFE7A2AC3C}" type="presParOf" srcId="{D24BF484-0EB5-4A56-83D4-1C968EEE2C95}" destId="{7F8C4BEF-8A64-483C-916F-36E49498CBFA}" srcOrd="4"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DE4D285-FFA5-4049-82C9-3753BD0CC8AA}" type="doc">
      <dgm:prSet loTypeId="urn:microsoft.com/office/officeart/2005/8/layout/hierarchy3" loCatId="hierarchy" qsTypeId="urn:microsoft.com/office/officeart/2005/8/quickstyle/simple2" qsCatId="simple" csTypeId="urn:microsoft.com/office/officeart/2005/8/colors/accent3_2" csCatId="accent3"/>
      <dgm:spPr/>
      <dgm:t>
        <a:bodyPr/>
        <a:lstStyle/>
        <a:p>
          <a:endParaRPr lang="en-US"/>
        </a:p>
      </dgm:t>
    </dgm:pt>
    <dgm:pt modelId="{2A862B6D-8356-41AF-BEC7-8E554AF6DA1F}">
      <dgm:prSet/>
      <dgm:spPr/>
      <dgm:t>
        <a:bodyPr/>
        <a:lstStyle/>
        <a:p>
          <a:r>
            <a:rPr lang="en-US" b="1"/>
            <a:t>Basic Operators</a:t>
          </a:r>
          <a:endParaRPr lang="en-US"/>
        </a:p>
      </dgm:t>
    </dgm:pt>
    <dgm:pt modelId="{1C701653-9B6B-4A38-931F-6C882C4130F9}" type="parTrans" cxnId="{839967A5-8491-4984-8F4D-4A842ED6913F}">
      <dgm:prSet/>
      <dgm:spPr/>
      <dgm:t>
        <a:bodyPr/>
        <a:lstStyle/>
        <a:p>
          <a:endParaRPr lang="en-US"/>
        </a:p>
      </dgm:t>
    </dgm:pt>
    <dgm:pt modelId="{282C7775-5DC5-4401-9882-D18222C8F718}" type="sibTrans" cxnId="{839967A5-8491-4984-8F4D-4A842ED6913F}">
      <dgm:prSet/>
      <dgm:spPr/>
      <dgm:t>
        <a:bodyPr/>
        <a:lstStyle/>
        <a:p>
          <a:endParaRPr lang="en-US"/>
        </a:p>
      </dgm:t>
    </dgm:pt>
    <dgm:pt modelId="{E7BE5FD4-46B3-4683-BA0B-A1760A78853C}">
      <dgm:prSet/>
      <dgm:spPr/>
      <dgm:t>
        <a:bodyPr/>
        <a:lstStyle/>
        <a:p>
          <a:r>
            <a:rPr lang="en-US"/>
            <a:t>Arithmetic, logical, and comparison operators</a:t>
          </a:r>
        </a:p>
      </dgm:t>
    </dgm:pt>
    <dgm:pt modelId="{82E46744-60E0-4903-BE1F-8F7708164B32}" type="parTrans" cxnId="{8DC27AB4-9ABE-4F15-A887-A59737E60F69}">
      <dgm:prSet/>
      <dgm:spPr/>
      <dgm:t>
        <a:bodyPr/>
        <a:lstStyle/>
        <a:p>
          <a:endParaRPr lang="en-US"/>
        </a:p>
      </dgm:t>
    </dgm:pt>
    <dgm:pt modelId="{2D140AB4-6E7A-48C2-A85D-CF0E792006CD}" type="sibTrans" cxnId="{8DC27AB4-9ABE-4F15-A887-A59737E60F69}">
      <dgm:prSet/>
      <dgm:spPr/>
      <dgm:t>
        <a:bodyPr/>
        <a:lstStyle/>
        <a:p>
          <a:endParaRPr lang="en-US"/>
        </a:p>
      </dgm:t>
    </dgm:pt>
    <dgm:pt modelId="{8628E064-E9D6-49B5-AC82-7048ED0CBE9E}">
      <dgm:prSet/>
      <dgm:spPr/>
      <dgm:t>
        <a:bodyPr/>
        <a:lstStyle/>
        <a:p>
          <a:r>
            <a:rPr lang="en-US" b="1"/>
            <a:t>Common Functions</a:t>
          </a:r>
          <a:endParaRPr lang="en-US"/>
        </a:p>
      </dgm:t>
    </dgm:pt>
    <dgm:pt modelId="{11ECEEC6-D210-4677-9115-D0D0AE728A96}" type="parTrans" cxnId="{87FE745D-EE28-4564-A930-B5E53AEA56E7}">
      <dgm:prSet/>
      <dgm:spPr/>
      <dgm:t>
        <a:bodyPr/>
        <a:lstStyle/>
        <a:p>
          <a:endParaRPr lang="en-US"/>
        </a:p>
      </dgm:t>
    </dgm:pt>
    <dgm:pt modelId="{67CEBD67-92CF-4CF6-858A-E8FE5B64FF63}" type="sibTrans" cxnId="{87FE745D-EE28-4564-A930-B5E53AEA56E7}">
      <dgm:prSet/>
      <dgm:spPr/>
      <dgm:t>
        <a:bodyPr/>
        <a:lstStyle/>
        <a:p>
          <a:endParaRPr lang="en-US"/>
        </a:p>
      </dgm:t>
    </dgm:pt>
    <dgm:pt modelId="{E24F4C78-B5EC-4FE3-9288-2C78CC1241FB}">
      <dgm:prSet/>
      <dgm:spPr/>
      <dgm:t>
        <a:bodyPr/>
        <a:lstStyle/>
        <a:p>
          <a:r>
            <a:rPr lang="en-US"/>
            <a:t>count(), exists(), is(), etc.</a:t>
          </a:r>
        </a:p>
      </dgm:t>
    </dgm:pt>
    <dgm:pt modelId="{EE99FCE5-D786-4DF8-B078-CEF0B2DE6EE2}" type="parTrans" cxnId="{89C28885-6CB5-4FDD-92BB-192BB9356A9C}">
      <dgm:prSet/>
      <dgm:spPr/>
      <dgm:t>
        <a:bodyPr/>
        <a:lstStyle/>
        <a:p>
          <a:endParaRPr lang="en-US"/>
        </a:p>
      </dgm:t>
    </dgm:pt>
    <dgm:pt modelId="{D973A053-A64E-4918-BFBB-898ED2FB2C24}" type="sibTrans" cxnId="{89C28885-6CB5-4FDD-92BB-192BB9356A9C}">
      <dgm:prSet/>
      <dgm:spPr/>
      <dgm:t>
        <a:bodyPr/>
        <a:lstStyle/>
        <a:p>
          <a:endParaRPr lang="en-US"/>
        </a:p>
      </dgm:t>
    </dgm:pt>
    <dgm:pt modelId="{BAD7B70D-53DC-42A4-A8CC-E7C7EE6A3A4A}">
      <dgm:prSet/>
      <dgm:spPr/>
      <dgm:t>
        <a:bodyPr/>
        <a:lstStyle/>
        <a:p>
          <a:r>
            <a:rPr lang="en-US" b="1"/>
            <a:t>Combining Expressions</a:t>
          </a:r>
          <a:endParaRPr lang="en-US"/>
        </a:p>
      </dgm:t>
    </dgm:pt>
    <dgm:pt modelId="{B754A0ED-6FDE-420E-8C4E-B92FFD740E25}" type="parTrans" cxnId="{BFE5E207-499E-4714-82ED-1DD3E913A8E3}">
      <dgm:prSet/>
      <dgm:spPr/>
      <dgm:t>
        <a:bodyPr/>
        <a:lstStyle/>
        <a:p>
          <a:endParaRPr lang="en-US"/>
        </a:p>
      </dgm:t>
    </dgm:pt>
    <dgm:pt modelId="{C6582B3B-9450-40E1-8943-79CDB684A73E}" type="sibTrans" cxnId="{BFE5E207-499E-4714-82ED-1DD3E913A8E3}">
      <dgm:prSet/>
      <dgm:spPr/>
      <dgm:t>
        <a:bodyPr/>
        <a:lstStyle/>
        <a:p>
          <a:endParaRPr lang="en-US"/>
        </a:p>
      </dgm:t>
    </dgm:pt>
    <dgm:pt modelId="{A20A2BB3-2B49-413A-9BA8-B4F741A11086}">
      <dgm:prSet/>
      <dgm:spPr/>
      <dgm:t>
        <a:bodyPr/>
        <a:lstStyle/>
        <a:p>
          <a:r>
            <a:rPr lang="en-US"/>
            <a:t>Nesting functions and operators</a:t>
          </a:r>
        </a:p>
      </dgm:t>
    </dgm:pt>
    <dgm:pt modelId="{FE656F34-FF00-4F60-8955-A2F7893B322E}" type="parTrans" cxnId="{E981E68C-7AFD-4692-AA19-A1ADBFE4ED1D}">
      <dgm:prSet/>
      <dgm:spPr/>
      <dgm:t>
        <a:bodyPr/>
        <a:lstStyle/>
        <a:p>
          <a:endParaRPr lang="en-US"/>
        </a:p>
      </dgm:t>
    </dgm:pt>
    <dgm:pt modelId="{971E6EF0-5348-440F-A617-763F05401679}" type="sibTrans" cxnId="{E981E68C-7AFD-4692-AA19-A1ADBFE4ED1D}">
      <dgm:prSet/>
      <dgm:spPr/>
      <dgm:t>
        <a:bodyPr/>
        <a:lstStyle/>
        <a:p>
          <a:endParaRPr lang="en-US"/>
        </a:p>
      </dgm:t>
    </dgm:pt>
    <dgm:pt modelId="{CB587A2F-0AB9-1540-8B03-435F167E3971}" type="pres">
      <dgm:prSet presAssocID="{ADE4D285-FFA5-4049-82C9-3753BD0CC8AA}" presName="diagram" presStyleCnt="0">
        <dgm:presLayoutVars>
          <dgm:chPref val="1"/>
          <dgm:dir/>
          <dgm:animOne val="branch"/>
          <dgm:animLvl val="lvl"/>
          <dgm:resizeHandles/>
        </dgm:presLayoutVars>
      </dgm:prSet>
      <dgm:spPr/>
    </dgm:pt>
    <dgm:pt modelId="{C9A43748-ACD2-A44E-80D5-4C37455900F1}" type="pres">
      <dgm:prSet presAssocID="{2A862B6D-8356-41AF-BEC7-8E554AF6DA1F}" presName="root" presStyleCnt="0"/>
      <dgm:spPr/>
    </dgm:pt>
    <dgm:pt modelId="{4AF3F1CE-1CA3-B94B-B81A-46178C6ED29B}" type="pres">
      <dgm:prSet presAssocID="{2A862B6D-8356-41AF-BEC7-8E554AF6DA1F}" presName="rootComposite" presStyleCnt="0"/>
      <dgm:spPr/>
    </dgm:pt>
    <dgm:pt modelId="{99602E43-2D19-9D4A-814B-472F72945611}" type="pres">
      <dgm:prSet presAssocID="{2A862B6D-8356-41AF-BEC7-8E554AF6DA1F}" presName="rootText" presStyleLbl="node1" presStyleIdx="0" presStyleCnt="3"/>
      <dgm:spPr/>
    </dgm:pt>
    <dgm:pt modelId="{2ACE78A7-9ED7-B94A-9DA5-BD4831A78E21}" type="pres">
      <dgm:prSet presAssocID="{2A862B6D-8356-41AF-BEC7-8E554AF6DA1F}" presName="rootConnector" presStyleLbl="node1" presStyleIdx="0" presStyleCnt="3"/>
      <dgm:spPr/>
    </dgm:pt>
    <dgm:pt modelId="{257BF426-56E6-4342-BED9-5915E1DD3667}" type="pres">
      <dgm:prSet presAssocID="{2A862B6D-8356-41AF-BEC7-8E554AF6DA1F}" presName="childShape" presStyleCnt="0"/>
      <dgm:spPr/>
    </dgm:pt>
    <dgm:pt modelId="{C21E1E65-DEE4-7842-B953-CF88FAB3AA34}" type="pres">
      <dgm:prSet presAssocID="{82E46744-60E0-4903-BE1F-8F7708164B32}" presName="Name13" presStyleLbl="parChTrans1D2" presStyleIdx="0" presStyleCnt="3"/>
      <dgm:spPr/>
    </dgm:pt>
    <dgm:pt modelId="{F780F3F6-D30C-AE4E-B3CA-E8086DD4EA54}" type="pres">
      <dgm:prSet presAssocID="{E7BE5FD4-46B3-4683-BA0B-A1760A78853C}" presName="childText" presStyleLbl="bgAcc1" presStyleIdx="0" presStyleCnt="3">
        <dgm:presLayoutVars>
          <dgm:bulletEnabled val="1"/>
        </dgm:presLayoutVars>
      </dgm:prSet>
      <dgm:spPr/>
    </dgm:pt>
    <dgm:pt modelId="{1A9FDD77-9E10-2845-B618-487F8F954C1A}" type="pres">
      <dgm:prSet presAssocID="{8628E064-E9D6-49B5-AC82-7048ED0CBE9E}" presName="root" presStyleCnt="0"/>
      <dgm:spPr/>
    </dgm:pt>
    <dgm:pt modelId="{79CD0175-BD0A-0E45-A6DD-80515F31C077}" type="pres">
      <dgm:prSet presAssocID="{8628E064-E9D6-49B5-AC82-7048ED0CBE9E}" presName="rootComposite" presStyleCnt="0"/>
      <dgm:spPr/>
    </dgm:pt>
    <dgm:pt modelId="{128116EC-D6DD-2946-BE28-2F77E3751B92}" type="pres">
      <dgm:prSet presAssocID="{8628E064-E9D6-49B5-AC82-7048ED0CBE9E}" presName="rootText" presStyleLbl="node1" presStyleIdx="1" presStyleCnt="3"/>
      <dgm:spPr/>
    </dgm:pt>
    <dgm:pt modelId="{C238FE00-5719-8149-89AD-3E6BEE69416E}" type="pres">
      <dgm:prSet presAssocID="{8628E064-E9D6-49B5-AC82-7048ED0CBE9E}" presName="rootConnector" presStyleLbl="node1" presStyleIdx="1" presStyleCnt="3"/>
      <dgm:spPr/>
    </dgm:pt>
    <dgm:pt modelId="{ED7F9248-9928-A645-85F8-8055498C4112}" type="pres">
      <dgm:prSet presAssocID="{8628E064-E9D6-49B5-AC82-7048ED0CBE9E}" presName="childShape" presStyleCnt="0"/>
      <dgm:spPr/>
    </dgm:pt>
    <dgm:pt modelId="{89625569-BE74-864F-BA1B-F3CE2B2D8926}" type="pres">
      <dgm:prSet presAssocID="{EE99FCE5-D786-4DF8-B078-CEF0B2DE6EE2}" presName="Name13" presStyleLbl="parChTrans1D2" presStyleIdx="1" presStyleCnt="3"/>
      <dgm:spPr/>
    </dgm:pt>
    <dgm:pt modelId="{8BE5AECA-954B-DC43-954E-7936118223B6}" type="pres">
      <dgm:prSet presAssocID="{E24F4C78-B5EC-4FE3-9288-2C78CC1241FB}" presName="childText" presStyleLbl="bgAcc1" presStyleIdx="1" presStyleCnt="3">
        <dgm:presLayoutVars>
          <dgm:bulletEnabled val="1"/>
        </dgm:presLayoutVars>
      </dgm:prSet>
      <dgm:spPr/>
    </dgm:pt>
    <dgm:pt modelId="{191323D8-BCA9-B948-A7DC-4ECE333BECA9}" type="pres">
      <dgm:prSet presAssocID="{BAD7B70D-53DC-42A4-A8CC-E7C7EE6A3A4A}" presName="root" presStyleCnt="0"/>
      <dgm:spPr/>
    </dgm:pt>
    <dgm:pt modelId="{CBF5337D-2A06-AA49-801D-2286F40D29F8}" type="pres">
      <dgm:prSet presAssocID="{BAD7B70D-53DC-42A4-A8CC-E7C7EE6A3A4A}" presName="rootComposite" presStyleCnt="0"/>
      <dgm:spPr/>
    </dgm:pt>
    <dgm:pt modelId="{15603206-7B56-734C-A295-E9A2685A7640}" type="pres">
      <dgm:prSet presAssocID="{BAD7B70D-53DC-42A4-A8CC-E7C7EE6A3A4A}" presName="rootText" presStyleLbl="node1" presStyleIdx="2" presStyleCnt="3"/>
      <dgm:spPr/>
    </dgm:pt>
    <dgm:pt modelId="{50357EFA-D108-8A49-B6D6-4FF428C81270}" type="pres">
      <dgm:prSet presAssocID="{BAD7B70D-53DC-42A4-A8CC-E7C7EE6A3A4A}" presName="rootConnector" presStyleLbl="node1" presStyleIdx="2" presStyleCnt="3"/>
      <dgm:spPr/>
    </dgm:pt>
    <dgm:pt modelId="{008A9033-6BB7-DA40-BC8F-517A83876E63}" type="pres">
      <dgm:prSet presAssocID="{BAD7B70D-53DC-42A4-A8CC-E7C7EE6A3A4A}" presName="childShape" presStyleCnt="0"/>
      <dgm:spPr/>
    </dgm:pt>
    <dgm:pt modelId="{6D3937E8-2FBE-D242-AA1E-0F68BCE592A4}" type="pres">
      <dgm:prSet presAssocID="{FE656F34-FF00-4F60-8955-A2F7893B322E}" presName="Name13" presStyleLbl="parChTrans1D2" presStyleIdx="2" presStyleCnt="3"/>
      <dgm:spPr/>
    </dgm:pt>
    <dgm:pt modelId="{5AF024FD-3C12-A94F-B8DD-7C090B0809D0}" type="pres">
      <dgm:prSet presAssocID="{A20A2BB3-2B49-413A-9BA8-B4F741A11086}" presName="childText" presStyleLbl="bgAcc1" presStyleIdx="2" presStyleCnt="3">
        <dgm:presLayoutVars>
          <dgm:bulletEnabled val="1"/>
        </dgm:presLayoutVars>
      </dgm:prSet>
      <dgm:spPr/>
    </dgm:pt>
  </dgm:ptLst>
  <dgm:cxnLst>
    <dgm:cxn modelId="{7A03A805-9090-EC46-9DB1-9220C7E83E33}" type="presOf" srcId="{A20A2BB3-2B49-413A-9BA8-B4F741A11086}" destId="{5AF024FD-3C12-A94F-B8DD-7C090B0809D0}" srcOrd="0" destOrd="0" presId="urn:microsoft.com/office/officeart/2005/8/layout/hierarchy3"/>
    <dgm:cxn modelId="{BFE5E207-499E-4714-82ED-1DD3E913A8E3}" srcId="{ADE4D285-FFA5-4049-82C9-3753BD0CC8AA}" destId="{BAD7B70D-53DC-42A4-A8CC-E7C7EE6A3A4A}" srcOrd="2" destOrd="0" parTransId="{B754A0ED-6FDE-420E-8C4E-B92FFD740E25}" sibTransId="{C6582B3B-9450-40E1-8943-79CDB684A73E}"/>
    <dgm:cxn modelId="{2829F146-837E-B54F-BA4B-162A530EE267}" type="presOf" srcId="{82E46744-60E0-4903-BE1F-8F7708164B32}" destId="{C21E1E65-DEE4-7842-B953-CF88FAB3AA34}" srcOrd="0" destOrd="0" presId="urn:microsoft.com/office/officeart/2005/8/layout/hierarchy3"/>
    <dgm:cxn modelId="{8D184C47-8563-6945-B82B-CB7E1C10293C}" type="presOf" srcId="{8628E064-E9D6-49B5-AC82-7048ED0CBE9E}" destId="{128116EC-D6DD-2946-BE28-2F77E3751B92}" srcOrd="0" destOrd="0" presId="urn:microsoft.com/office/officeart/2005/8/layout/hierarchy3"/>
    <dgm:cxn modelId="{06106C49-BC8F-E443-9505-EB6EEBB69FCE}" type="presOf" srcId="{8628E064-E9D6-49B5-AC82-7048ED0CBE9E}" destId="{C238FE00-5719-8149-89AD-3E6BEE69416E}" srcOrd="1" destOrd="0" presId="urn:microsoft.com/office/officeart/2005/8/layout/hierarchy3"/>
    <dgm:cxn modelId="{87FE745D-EE28-4564-A930-B5E53AEA56E7}" srcId="{ADE4D285-FFA5-4049-82C9-3753BD0CC8AA}" destId="{8628E064-E9D6-49B5-AC82-7048ED0CBE9E}" srcOrd="1" destOrd="0" parTransId="{11ECEEC6-D210-4677-9115-D0D0AE728A96}" sibTransId="{67CEBD67-92CF-4CF6-858A-E8FE5B64FF63}"/>
    <dgm:cxn modelId="{E8040B68-0D17-9640-B3CA-C6B92994E2D8}" type="presOf" srcId="{2A862B6D-8356-41AF-BEC7-8E554AF6DA1F}" destId="{99602E43-2D19-9D4A-814B-472F72945611}" srcOrd="0" destOrd="0" presId="urn:microsoft.com/office/officeart/2005/8/layout/hierarchy3"/>
    <dgm:cxn modelId="{36CBE771-DA70-2442-A3A9-91491365165C}" type="presOf" srcId="{BAD7B70D-53DC-42A4-A8CC-E7C7EE6A3A4A}" destId="{50357EFA-D108-8A49-B6D6-4FF428C81270}" srcOrd="1" destOrd="0" presId="urn:microsoft.com/office/officeart/2005/8/layout/hierarchy3"/>
    <dgm:cxn modelId="{89C28885-6CB5-4FDD-92BB-192BB9356A9C}" srcId="{8628E064-E9D6-49B5-AC82-7048ED0CBE9E}" destId="{E24F4C78-B5EC-4FE3-9288-2C78CC1241FB}" srcOrd="0" destOrd="0" parTransId="{EE99FCE5-D786-4DF8-B078-CEF0B2DE6EE2}" sibTransId="{D973A053-A64E-4918-BFBB-898ED2FB2C24}"/>
    <dgm:cxn modelId="{01CD4C87-1352-B749-B207-C3104348155E}" type="presOf" srcId="{E24F4C78-B5EC-4FE3-9288-2C78CC1241FB}" destId="{8BE5AECA-954B-DC43-954E-7936118223B6}" srcOrd="0" destOrd="0" presId="urn:microsoft.com/office/officeart/2005/8/layout/hierarchy3"/>
    <dgm:cxn modelId="{18785487-F96C-8F4B-9A89-D0BD96125A68}" type="presOf" srcId="{E7BE5FD4-46B3-4683-BA0B-A1760A78853C}" destId="{F780F3F6-D30C-AE4E-B3CA-E8086DD4EA54}" srcOrd="0" destOrd="0" presId="urn:microsoft.com/office/officeart/2005/8/layout/hierarchy3"/>
    <dgm:cxn modelId="{E981E68C-7AFD-4692-AA19-A1ADBFE4ED1D}" srcId="{BAD7B70D-53DC-42A4-A8CC-E7C7EE6A3A4A}" destId="{A20A2BB3-2B49-413A-9BA8-B4F741A11086}" srcOrd="0" destOrd="0" parTransId="{FE656F34-FF00-4F60-8955-A2F7893B322E}" sibTransId="{971E6EF0-5348-440F-A617-763F05401679}"/>
    <dgm:cxn modelId="{839967A5-8491-4984-8F4D-4A842ED6913F}" srcId="{ADE4D285-FFA5-4049-82C9-3753BD0CC8AA}" destId="{2A862B6D-8356-41AF-BEC7-8E554AF6DA1F}" srcOrd="0" destOrd="0" parTransId="{1C701653-9B6B-4A38-931F-6C882C4130F9}" sibTransId="{282C7775-5DC5-4401-9882-D18222C8F718}"/>
    <dgm:cxn modelId="{8DC27AB4-9ABE-4F15-A887-A59737E60F69}" srcId="{2A862B6D-8356-41AF-BEC7-8E554AF6DA1F}" destId="{E7BE5FD4-46B3-4683-BA0B-A1760A78853C}" srcOrd="0" destOrd="0" parTransId="{82E46744-60E0-4903-BE1F-8F7708164B32}" sibTransId="{2D140AB4-6E7A-48C2-A85D-CF0E792006CD}"/>
    <dgm:cxn modelId="{C1D5E0B6-C3B2-AE44-8CC7-5EE87AA6C412}" type="presOf" srcId="{ADE4D285-FFA5-4049-82C9-3753BD0CC8AA}" destId="{CB587A2F-0AB9-1540-8B03-435F167E3971}" srcOrd="0" destOrd="0" presId="urn:microsoft.com/office/officeart/2005/8/layout/hierarchy3"/>
    <dgm:cxn modelId="{C61266C8-AE6D-C64D-B113-D393BF9A640F}" type="presOf" srcId="{2A862B6D-8356-41AF-BEC7-8E554AF6DA1F}" destId="{2ACE78A7-9ED7-B94A-9DA5-BD4831A78E21}" srcOrd="1" destOrd="0" presId="urn:microsoft.com/office/officeart/2005/8/layout/hierarchy3"/>
    <dgm:cxn modelId="{00D29FCE-E907-EE48-AAE0-D7F8301624B0}" type="presOf" srcId="{EE99FCE5-D786-4DF8-B078-CEF0B2DE6EE2}" destId="{89625569-BE74-864F-BA1B-F3CE2B2D8926}" srcOrd="0" destOrd="0" presId="urn:microsoft.com/office/officeart/2005/8/layout/hierarchy3"/>
    <dgm:cxn modelId="{09A5B4F0-682A-8249-8A41-5116FA5129A2}" type="presOf" srcId="{FE656F34-FF00-4F60-8955-A2F7893B322E}" destId="{6D3937E8-2FBE-D242-AA1E-0F68BCE592A4}" srcOrd="0" destOrd="0" presId="urn:microsoft.com/office/officeart/2005/8/layout/hierarchy3"/>
    <dgm:cxn modelId="{67C755FA-A78B-854C-B6E0-B7FA2D23ECC2}" type="presOf" srcId="{BAD7B70D-53DC-42A4-A8CC-E7C7EE6A3A4A}" destId="{15603206-7B56-734C-A295-E9A2685A7640}" srcOrd="0" destOrd="0" presId="urn:microsoft.com/office/officeart/2005/8/layout/hierarchy3"/>
    <dgm:cxn modelId="{BED8A4D1-A17D-D242-8B9B-5629BC5360C7}" type="presParOf" srcId="{CB587A2F-0AB9-1540-8B03-435F167E3971}" destId="{C9A43748-ACD2-A44E-80D5-4C37455900F1}" srcOrd="0" destOrd="0" presId="urn:microsoft.com/office/officeart/2005/8/layout/hierarchy3"/>
    <dgm:cxn modelId="{98BE8750-C1E4-1F4B-B3C8-269EB0D29243}" type="presParOf" srcId="{C9A43748-ACD2-A44E-80D5-4C37455900F1}" destId="{4AF3F1CE-1CA3-B94B-B81A-46178C6ED29B}" srcOrd="0" destOrd="0" presId="urn:microsoft.com/office/officeart/2005/8/layout/hierarchy3"/>
    <dgm:cxn modelId="{5CFDB22E-B6B7-074C-A403-8937718E0317}" type="presParOf" srcId="{4AF3F1CE-1CA3-B94B-B81A-46178C6ED29B}" destId="{99602E43-2D19-9D4A-814B-472F72945611}" srcOrd="0" destOrd="0" presId="urn:microsoft.com/office/officeart/2005/8/layout/hierarchy3"/>
    <dgm:cxn modelId="{3BC8FCA5-D154-5B43-862D-59519B1EF485}" type="presParOf" srcId="{4AF3F1CE-1CA3-B94B-B81A-46178C6ED29B}" destId="{2ACE78A7-9ED7-B94A-9DA5-BD4831A78E21}" srcOrd="1" destOrd="0" presId="urn:microsoft.com/office/officeart/2005/8/layout/hierarchy3"/>
    <dgm:cxn modelId="{F9452B9E-B118-FD43-8290-7A02C9E23377}" type="presParOf" srcId="{C9A43748-ACD2-A44E-80D5-4C37455900F1}" destId="{257BF426-56E6-4342-BED9-5915E1DD3667}" srcOrd="1" destOrd="0" presId="urn:microsoft.com/office/officeart/2005/8/layout/hierarchy3"/>
    <dgm:cxn modelId="{357DF9E1-12CC-A04E-ADF4-67B1276F9CDE}" type="presParOf" srcId="{257BF426-56E6-4342-BED9-5915E1DD3667}" destId="{C21E1E65-DEE4-7842-B953-CF88FAB3AA34}" srcOrd="0" destOrd="0" presId="urn:microsoft.com/office/officeart/2005/8/layout/hierarchy3"/>
    <dgm:cxn modelId="{86CABC18-DC65-B549-A3AB-C7F2AD86FBE4}" type="presParOf" srcId="{257BF426-56E6-4342-BED9-5915E1DD3667}" destId="{F780F3F6-D30C-AE4E-B3CA-E8086DD4EA54}" srcOrd="1" destOrd="0" presId="urn:microsoft.com/office/officeart/2005/8/layout/hierarchy3"/>
    <dgm:cxn modelId="{48181A16-9624-C84E-A82D-7DAAD5754CF5}" type="presParOf" srcId="{CB587A2F-0AB9-1540-8B03-435F167E3971}" destId="{1A9FDD77-9E10-2845-B618-487F8F954C1A}" srcOrd="1" destOrd="0" presId="urn:microsoft.com/office/officeart/2005/8/layout/hierarchy3"/>
    <dgm:cxn modelId="{782AD924-6584-0B41-A848-442042B30275}" type="presParOf" srcId="{1A9FDD77-9E10-2845-B618-487F8F954C1A}" destId="{79CD0175-BD0A-0E45-A6DD-80515F31C077}" srcOrd="0" destOrd="0" presId="urn:microsoft.com/office/officeart/2005/8/layout/hierarchy3"/>
    <dgm:cxn modelId="{11C365BB-1D68-6C48-895E-EA07805A221B}" type="presParOf" srcId="{79CD0175-BD0A-0E45-A6DD-80515F31C077}" destId="{128116EC-D6DD-2946-BE28-2F77E3751B92}" srcOrd="0" destOrd="0" presId="urn:microsoft.com/office/officeart/2005/8/layout/hierarchy3"/>
    <dgm:cxn modelId="{5C454E12-D1F4-4944-9F85-AEE52F8F53AA}" type="presParOf" srcId="{79CD0175-BD0A-0E45-A6DD-80515F31C077}" destId="{C238FE00-5719-8149-89AD-3E6BEE69416E}" srcOrd="1" destOrd="0" presId="urn:microsoft.com/office/officeart/2005/8/layout/hierarchy3"/>
    <dgm:cxn modelId="{B7238832-5D7A-A247-8D30-67916235388C}" type="presParOf" srcId="{1A9FDD77-9E10-2845-B618-487F8F954C1A}" destId="{ED7F9248-9928-A645-85F8-8055498C4112}" srcOrd="1" destOrd="0" presId="urn:microsoft.com/office/officeart/2005/8/layout/hierarchy3"/>
    <dgm:cxn modelId="{1A8DB059-542E-6940-AED6-1ABACA31BD49}" type="presParOf" srcId="{ED7F9248-9928-A645-85F8-8055498C4112}" destId="{89625569-BE74-864F-BA1B-F3CE2B2D8926}" srcOrd="0" destOrd="0" presId="urn:microsoft.com/office/officeart/2005/8/layout/hierarchy3"/>
    <dgm:cxn modelId="{85F4E5E9-2C48-D244-AD5E-D363A196BE4A}" type="presParOf" srcId="{ED7F9248-9928-A645-85F8-8055498C4112}" destId="{8BE5AECA-954B-DC43-954E-7936118223B6}" srcOrd="1" destOrd="0" presId="urn:microsoft.com/office/officeart/2005/8/layout/hierarchy3"/>
    <dgm:cxn modelId="{A34BA06A-FD19-284F-8A2D-761D6F921E4E}" type="presParOf" srcId="{CB587A2F-0AB9-1540-8B03-435F167E3971}" destId="{191323D8-BCA9-B948-A7DC-4ECE333BECA9}" srcOrd="2" destOrd="0" presId="urn:microsoft.com/office/officeart/2005/8/layout/hierarchy3"/>
    <dgm:cxn modelId="{7F33E5F0-900A-A543-A51F-20B223936A70}" type="presParOf" srcId="{191323D8-BCA9-B948-A7DC-4ECE333BECA9}" destId="{CBF5337D-2A06-AA49-801D-2286F40D29F8}" srcOrd="0" destOrd="0" presId="urn:microsoft.com/office/officeart/2005/8/layout/hierarchy3"/>
    <dgm:cxn modelId="{7BC2F8A7-F9E5-2E4C-8793-0D32C329E1D7}" type="presParOf" srcId="{CBF5337D-2A06-AA49-801D-2286F40D29F8}" destId="{15603206-7B56-734C-A295-E9A2685A7640}" srcOrd="0" destOrd="0" presId="urn:microsoft.com/office/officeart/2005/8/layout/hierarchy3"/>
    <dgm:cxn modelId="{1ACF87C1-7CF2-FA43-B998-1553C95418E7}" type="presParOf" srcId="{CBF5337D-2A06-AA49-801D-2286F40D29F8}" destId="{50357EFA-D108-8A49-B6D6-4FF428C81270}" srcOrd="1" destOrd="0" presId="urn:microsoft.com/office/officeart/2005/8/layout/hierarchy3"/>
    <dgm:cxn modelId="{B3670AF2-F5A4-654C-820E-AAE1B78DC786}" type="presParOf" srcId="{191323D8-BCA9-B948-A7DC-4ECE333BECA9}" destId="{008A9033-6BB7-DA40-BC8F-517A83876E63}" srcOrd="1" destOrd="0" presId="urn:microsoft.com/office/officeart/2005/8/layout/hierarchy3"/>
    <dgm:cxn modelId="{EA5FA748-3573-0245-BDDC-B9AE5CE815CD}" type="presParOf" srcId="{008A9033-6BB7-DA40-BC8F-517A83876E63}" destId="{6D3937E8-2FBE-D242-AA1E-0F68BCE592A4}" srcOrd="0" destOrd="0" presId="urn:microsoft.com/office/officeart/2005/8/layout/hierarchy3"/>
    <dgm:cxn modelId="{77B1704B-D104-0A49-86F7-953A0BCC527B}" type="presParOf" srcId="{008A9033-6BB7-DA40-BC8F-517A83876E63}" destId="{5AF024FD-3C12-A94F-B8DD-7C090B0809D0}" srcOrd="1"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B228BB-47F0-144C-B0D7-6E7FFA5C378E}">
      <dsp:nvSpPr>
        <dsp:cNvPr id="0" name=""/>
        <dsp:cNvSpPr/>
      </dsp:nvSpPr>
      <dsp:spPr>
        <a:xfrm>
          <a:off x="0" y="2325"/>
          <a:ext cx="6572249"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17D6FD7-0608-A04C-90A5-AEAA0F8F2D93}">
      <dsp:nvSpPr>
        <dsp:cNvPr id="0" name=""/>
        <dsp:cNvSpPr/>
      </dsp:nvSpPr>
      <dsp:spPr>
        <a:xfrm>
          <a:off x="0" y="2325"/>
          <a:ext cx="6572249" cy="15859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marL="0" lvl="0" indent="0" algn="l" defTabSz="1422400">
            <a:lnSpc>
              <a:spcPct val="90000"/>
            </a:lnSpc>
            <a:spcBef>
              <a:spcPct val="0"/>
            </a:spcBef>
            <a:spcAft>
              <a:spcPct val="35000"/>
            </a:spcAft>
            <a:buNone/>
          </a:pPr>
          <a:r>
            <a:rPr lang="en-US" sz="3200" b="1" kern="1200" dirty="0"/>
            <a:t>Understand the Fundamentals of FHIRPath</a:t>
          </a:r>
          <a:endParaRPr lang="en-US" sz="3200" kern="1200" dirty="0"/>
        </a:p>
      </dsp:txBody>
      <dsp:txXfrm>
        <a:off x="0" y="2325"/>
        <a:ext cx="6572249" cy="1585949"/>
      </dsp:txXfrm>
    </dsp:sp>
    <dsp:sp modelId="{63F19394-C20A-E24D-A051-359A088280F7}">
      <dsp:nvSpPr>
        <dsp:cNvPr id="0" name=""/>
        <dsp:cNvSpPr/>
      </dsp:nvSpPr>
      <dsp:spPr>
        <a:xfrm>
          <a:off x="0" y="1588275"/>
          <a:ext cx="6572249"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5FA5377-B607-5B47-9B89-14B4DDA5EF17}">
      <dsp:nvSpPr>
        <dsp:cNvPr id="0" name=""/>
        <dsp:cNvSpPr/>
      </dsp:nvSpPr>
      <dsp:spPr>
        <a:xfrm>
          <a:off x="0" y="1588275"/>
          <a:ext cx="6572249" cy="15859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marL="0" lvl="0" indent="0" algn="l" defTabSz="1422400">
            <a:lnSpc>
              <a:spcPct val="90000"/>
            </a:lnSpc>
            <a:spcBef>
              <a:spcPct val="0"/>
            </a:spcBef>
            <a:spcAft>
              <a:spcPct val="35000"/>
            </a:spcAft>
            <a:buNone/>
          </a:pPr>
          <a:r>
            <a:rPr lang="en-US" sz="3200" b="1" kern="1200" dirty="0"/>
            <a:t>Develop and Apply FHIR Expressions</a:t>
          </a:r>
          <a:endParaRPr lang="en-US" sz="3200" kern="1200" dirty="0"/>
        </a:p>
      </dsp:txBody>
      <dsp:txXfrm>
        <a:off x="0" y="1588275"/>
        <a:ext cx="6572249" cy="1585949"/>
      </dsp:txXfrm>
    </dsp:sp>
    <dsp:sp modelId="{135D8E19-3D3D-AA4D-BD04-817E6D13D8F7}">
      <dsp:nvSpPr>
        <dsp:cNvPr id="0" name=""/>
        <dsp:cNvSpPr/>
      </dsp:nvSpPr>
      <dsp:spPr>
        <a:xfrm>
          <a:off x="0" y="3174224"/>
          <a:ext cx="6572249"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71AF1B2-AF68-EE4C-800B-E08903EFE92E}">
      <dsp:nvSpPr>
        <dsp:cNvPr id="0" name=""/>
        <dsp:cNvSpPr/>
      </dsp:nvSpPr>
      <dsp:spPr>
        <a:xfrm>
          <a:off x="0" y="3174224"/>
          <a:ext cx="6572249" cy="15859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marL="0" lvl="0" indent="0" algn="l" defTabSz="1422400">
            <a:lnSpc>
              <a:spcPct val="90000"/>
            </a:lnSpc>
            <a:spcBef>
              <a:spcPct val="0"/>
            </a:spcBef>
            <a:spcAft>
              <a:spcPct val="35000"/>
            </a:spcAft>
            <a:buNone/>
          </a:pPr>
          <a:r>
            <a:rPr lang="en-US" sz="3200" b="1" kern="1200" dirty="0"/>
            <a:t>Evaluate Requirement Constraints with FHIRPath</a:t>
          </a:r>
        </a:p>
      </dsp:txBody>
      <dsp:txXfrm>
        <a:off x="0" y="3174224"/>
        <a:ext cx="6572249" cy="158594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1D665BC-052A-46BD-AC1B-D53B850C3A53}">
      <dsp:nvSpPr>
        <dsp:cNvPr id="0" name=""/>
        <dsp:cNvSpPr/>
      </dsp:nvSpPr>
      <dsp:spPr>
        <a:xfrm>
          <a:off x="0" y="581"/>
          <a:ext cx="11049000" cy="1360382"/>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021E84B-9EF1-4AE6-AE2C-4CFBCCB9B6A6}">
      <dsp:nvSpPr>
        <dsp:cNvPr id="0" name=""/>
        <dsp:cNvSpPr/>
      </dsp:nvSpPr>
      <dsp:spPr>
        <a:xfrm>
          <a:off x="411515" y="306667"/>
          <a:ext cx="748210" cy="74821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BECEABE-0DDC-48CF-9741-4BBBBE41CC25}">
      <dsp:nvSpPr>
        <dsp:cNvPr id="0" name=""/>
        <dsp:cNvSpPr/>
      </dsp:nvSpPr>
      <dsp:spPr>
        <a:xfrm>
          <a:off x="1571241" y="581"/>
          <a:ext cx="4972050" cy="13603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3974" tIns="143974" rIns="143974" bIns="143974" numCol="1" spcCol="1270" anchor="ctr" anchorCtr="0">
          <a:noAutofit/>
        </a:bodyPr>
        <a:lstStyle/>
        <a:p>
          <a:pPr marL="0" lvl="0" indent="0" algn="l" defTabSz="1111250">
            <a:lnSpc>
              <a:spcPct val="90000"/>
            </a:lnSpc>
            <a:spcBef>
              <a:spcPct val="0"/>
            </a:spcBef>
            <a:spcAft>
              <a:spcPct val="35000"/>
            </a:spcAft>
            <a:buNone/>
          </a:pPr>
          <a:r>
            <a:rPr lang="en-US" sz="2500" kern="1200"/>
            <a:t>Core Components</a:t>
          </a:r>
        </a:p>
      </dsp:txBody>
      <dsp:txXfrm>
        <a:off x="1571241" y="581"/>
        <a:ext cx="4972050" cy="1360382"/>
      </dsp:txXfrm>
    </dsp:sp>
    <dsp:sp modelId="{71EDAE95-D1C9-4A75-82C7-DAD85569C07C}">
      <dsp:nvSpPr>
        <dsp:cNvPr id="0" name=""/>
        <dsp:cNvSpPr/>
      </dsp:nvSpPr>
      <dsp:spPr>
        <a:xfrm>
          <a:off x="6543291" y="581"/>
          <a:ext cx="4505708" cy="13603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3974" tIns="143974" rIns="143974" bIns="143974" numCol="1" spcCol="1270" anchor="ctr" anchorCtr="0">
          <a:noAutofit/>
        </a:bodyPr>
        <a:lstStyle/>
        <a:p>
          <a:pPr marL="0" lvl="0" indent="0" algn="l" defTabSz="800100">
            <a:lnSpc>
              <a:spcPct val="90000"/>
            </a:lnSpc>
            <a:spcBef>
              <a:spcPct val="0"/>
            </a:spcBef>
            <a:spcAft>
              <a:spcPct val="35000"/>
            </a:spcAft>
            <a:buNone/>
          </a:pPr>
          <a:r>
            <a:rPr lang="en-US" sz="1800" kern="1200"/>
            <a:t>Identifiers, literals, functions, and operators</a:t>
          </a:r>
        </a:p>
      </dsp:txBody>
      <dsp:txXfrm>
        <a:off x="6543291" y="581"/>
        <a:ext cx="4505708" cy="1360382"/>
      </dsp:txXfrm>
    </dsp:sp>
    <dsp:sp modelId="{9B21A90F-78B7-4CCC-8866-08219DEDD1A3}">
      <dsp:nvSpPr>
        <dsp:cNvPr id="0" name=""/>
        <dsp:cNvSpPr/>
      </dsp:nvSpPr>
      <dsp:spPr>
        <a:xfrm>
          <a:off x="0" y="1701058"/>
          <a:ext cx="11049000" cy="1360382"/>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F309136-84F3-4327-A3C6-EF9A1249A6C2}">
      <dsp:nvSpPr>
        <dsp:cNvPr id="0" name=""/>
        <dsp:cNvSpPr/>
      </dsp:nvSpPr>
      <dsp:spPr>
        <a:xfrm>
          <a:off x="411515" y="2007144"/>
          <a:ext cx="748210" cy="74821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2E7DB4C-6C63-49A7-B994-2BEB13B4FE95}">
      <dsp:nvSpPr>
        <dsp:cNvPr id="0" name=""/>
        <dsp:cNvSpPr/>
      </dsp:nvSpPr>
      <dsp:spPr>
        <a:xfrm>
          <a:off x="1571241" y="1701058"/>
          <a:ext cx="4972050" cy="13603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3974" tIns="143974" rIns="143974" bIns="143974" numCol="1" spcCol="1270" anchor="ctr" anchorCtr="0">
          <a:noAutofit/>
        </a:bodyPr>
        <a:lstStyle/>
        <a:p>
          <a:pPr marL="0" lvl="0" indent="0" algn="l" defTabSz="1111250">
            <a:lnSpc>
              <a:spcPct val="90000"/>
            </a:lnSpc>
            <a:spcBef>
              <a:spcPct val="0"/>
            </a:spcBef>
            <a:spcAft>
              <a:spcPct val="35000"/>
            </a:spcAft>
            <a:buNone/>
          </a:pPr>
          <a:r>
            <a:rPr lang="en-US" sz="2500" kern="1200"/>
            <a:t>Expression Structure</a:t>
          </a:r>
        </a:p>
      </dsp:txBody>
      <dsp:txXfrm>
        <a:off x="1571241" y="1701058"/>
        <a:ext cx="4972050" cy="1360382"/>
      </dsp:txXfrm>
    </dsp:sp>
    <dsp:sp modelId="{32803AE7-884B-4E6B-95A0-BB530182C7E0}">
      <dsp:nvSpPr>
        <dsp:cNvPr id="0" name=""/>
        <dsp:cNvSpPr/>
      </dsp:nvSpPr>
      <dsp:spPr>
        <a:xfrm>
          <a:off x="6543291" y="1701058"/>
          <a:ext cx="4505708" cy="13603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3974" tIns="143974" rIns="143974" bIns="143974" numCol="1" spcCol="1270" anchor="ctr" anchorCtr="0">
          <a:noAutofit/>
        </a:bodyPr>
        <a:lstStyle/>
        <a:p>
          <a:pPr marL="0" lvl="0" indent="0" algn="l" defTabSz="800100">
            <a:lnSpc>
              <a:spcPct val="90000"/>
            </a:lnSpc>
            <a:spcBef>
              <a:spcPct val="0"/>
            </a:spcBef>
            <a:spcAft>
              <a:spcPct val="35000"/>
            </a:spcAft>
            <a:buNone/>
          </a:pPr>
          <a:r>
            <a:rPr lang="en-US" sz="1800" kern="1200"/>
            <a:t>Syntax rules for navigating and extracting data</a:t>
          </a:r>
        </a:p>
      </dsp:txBody>
      <dsp:txXfrm>
        <a:off x="6543291" y="1701058"/>
        <a:ext cx="4505708" cy="1360382"/>
      </dsp:txXfrm>
    </dsp:sp>
    <dsp:sp modelId="{CB1C41FC-E51F-4B86-AFEE-C532ABACD227}">
      <dsp:nvSpPr>
        <dsp:cNvPr id="0" name=""/>
        <dsp:cNvSpPr/>
      </dsp:nvSpPr>
      <dsp:spPr>
        <a:xfrm>
          <a:off x="0" y="3401536"/>
          <a:ext cx="11049000" cy="1360382"/>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1E92F77-008A-40B2-B13A-6CBFCCDAFCFD}">
      <dsp:nvSpPr>
        <dsp:cNvPr id="0" name=""/>
        <dsp:cNvSpPr/>
      </dsp:nvSpPr>
      <dsp:spPr>
        <a:xfrm>
          <a:off x="411515" y="3707622"/>
          <a:ext cx="748210" cy="74821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8C7376B-65DE-4C3A-ADE3-FE44369C8082}">
      <dsp:nvSpPr>
        <dsp:cNvPr id="0" name=""/>
        <dsp:cNvSpPr/>
      </dsp:nvSpPr>
      <dsp:spPr>
        <a:xfrm>
          <a:off x="1571241" y="3401536"/>
          <a:ext cx="4972050" cy="13603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3974" tIns="143974" rIns="143974" bIns="143974" numCol="1" spcCol="1270" anchor="ctr" anchorCtr="0">
          <a:noAutofit/>
        </a:bodyPr>
        <a:lstStyle/>
        <a:p>
          <a:pPr marL="0" lvl="0" indent="0" algn="l" defTabSz="1111250">
            <a:lnSpc>
              <a:spcPct val="90000"/>
            </a:lnSpc>
            <a:spcBef>
              <a:spcPct val="0"/>
            </a:spcBef>
            <a:spcAft>
              <a:spcPct val="35000"/>
            </a:spcAft>
            <a:buNone/>
          </a:pPr>
          <a:r>
            <a:rPr lang="en-US" sz="2500" kern="1200"/>
            <a:t>Purpose</a:t>
          </a:r>
        </a:p>
      </dsp:txBody>
      <dsp:txXfrm>
        <a:off x="1571241" y="3401536"/>
        <a:ext cx="4972050" cy="1360382"/>
      </dsp:txXfrm>
    </dsp:sp>
    <dsp:sp modelId="{7F8C4BEF-8A64-483C-916F-36E49498CBFA}">
      <dsp:nvSpPr>
        <dsp:cNvPr id="0" name=""/>
        <dsp:cNvSpPr/>
      </dsp:nvSpPr>
      <dsp:spPr>
        <a:xfrm>
          <a:off x="6543291" y="3401536"/>
          <a:ext cx="4505708" cy="13603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3974" tIns="143974" rIns="143974" bIns="143974" numCol="1" spcCol="1270" anchor="ctr" anchorCtr="0">
          <a:noAutofit/>
        </a:bodyPr>
        <a:lstStyle/>
        <a:p>
          <a:pPr marL="0" lvl="0" indent="0" algn="l" defTabSz="800100">
            <a:lnSpc>
              <a:spcPct val="90000"/>
            </a:lnSpc>
            <a:spcBef>
              <a:spcPct val="0"/>
            </a:spcBef>
            <a:spcAft>
              <a:spcPct val="35000"/>
            </a:spcAft>
            <a:buNone/>
          </a:pPr>
          <a:r>
            <a:rPr lang="en-US" sz="1800" kern="1200"/>
            <a:t>Simplify querying and transforming FHIR resources</a:t>
          </a:r>
        </a:p>
      </dsp:txBody>
      <dsp:txXfrm>
        <a:off x="6543291" y="3401536"/>
        <a:ext cx="4505708" cy="136038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602E43-2D19-9D4A-814B-472F72945611}">
      <dsp:nvSpPr>
        <dsp:cNvPr id="0" name=""/>
        <dsp:cNvSpPr/>
      </dsp:nvSpPr>
      <dsp:spPr>
        <a:xfrm>
          <a:off x="563996" y="2123"/>
          <a:ext cx="2762002" cy="1381001"/>
        </a:xfrm>
        <a:prstGeom prst="roundRect">
          <a:avLst>
            <a:gd name="adj" fmla="val 10000"/>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7150" tIns="38100" rIns="57150" bIns="38100" numCol="1" spcCol="1270" anchor="ctr" anchorCtr="0">
          <a:noAutofit/>
        </a:bodyPr>
        <a:lstStyle/>
        <a:p>
          <a:pPr marL="0" lvl="0" indent="0" algn="ctr" defTabSz="1333500">
            <a:lnSpc>
              <a:spcPct val="90000"/>
            </a:lnSpc>
            <a:spcBef>
              <a:spcPct val="0"/>
            </a:spcBef>
            <a:spcAft>
              <a:spcPct val="35000"/>
            </a:spcAft>
            <a:buNone/>
          </a:pPr>
          <a:r>
            <a:rPr lang="en-US" sz="3000" b="1" kern="1200"/>
            <a:t>Basic Operators</a:t>
          </a:r>
          <a:endParaRPr lang="en-US" sz="3000" kern="1200"/>
        </a:p>
      </dsp:txBody>
      <dsp:txXfrm>
        <a:off x="604444" y="42571"/>
        <a:ext cx="2681106" cy="1300105"/>
      </dsp:txXfrm>
    </dsp:sp>
    <dsp:sp modelId="{C21E1E65-DEE4-7842-B953-CF88FAB3AA34}">
      <dsp:nvSpPr>
        <dsp:cNvPr id="0" name=""/>
        <dsp:cNvSpPr/>
      </dsp:nvSpPr>
      <dsp:spPr>
        <a:xfrm>
          <a:off x="840196" y="1383124"/>
          <a:ext cx="276200" cy="1035750"/>
        </a:xfrm>
        <a:custGeom>
          <a:avLst/>
          <a:gdLst/>
          <a:ahLst/>
          <a:cxnLst/>
          <a:rect l="0" t="0" r="0" b="0"/>
          <a:pathLst>
            <a:path>
              <a:moveTo>
                <a:pt x="0" y="0"/>
              </a:moveTo>
              <a:lnTo>
                <a:pt x="0" y="1035750"/>
              </a:lnTo>
              <a:lnTo>
                <a:pt x="276200" y="1035750"/>
              </a:lnTo>
            </a:path>
          </a:pathLst>
        </a:custGeom>
        <a:noFill/>
        <a:ln w="12700" cap="flat" cmpd="sng" algn="ctr">
          <a:solidFill>
            <a:schemeClr val="accent3">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780F3F6-D30C-AE4E-B3CA-E8086DD4EA54}">
      <dsp:nvSpPr>
        <dsp:cNvPr id="0" name=""/>
        <dsp:cNvSpPr/>
      </dsp:nvSpPr>
      <dsp:spPr>
        <a:xfrm>
          <a:off x="1116397" y="1728374"/>
          <a:ext cx="2209601" cy="1381001"/>
        </a:xfrm>
        <a:prstGeom prst="roundRect">
          <a:avLst>
            <a:gd name="adj" fmla="val 10000"/>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kern="1200"/>
            <a:t>Arithmetic, logical, and comparison operators</a:t>
          </a:r>
        </a:p>
      </dsp:txBody>
      <dsp:txXfrm>
        <a:off x="1156845" y="1768822"/>
        <a:ext cx="2128705" cy="1300105"/>
      </dsp:txXfrm>
    </dsp:sp>
    <dsp:sp modelId="{128116EC-D6DD-2946-BE28-2F77E3751B92}">
      <dsp:nvSpPr>
        <dsp:cNvPr id="0" name=""/>
        <dsp:cNvSpPr/>
      </dsp:nvSpPr>
      <dsp:spPr>
        <a:xfrm>
          <a:off x="4016499" y="2123"/>
          <a:ext cx="2762002" cy="1381001"/>
        </a:xfrm>
        <a:prstGeom prst="roundRect">
          <a:avLst>
            <a:gd name="adj" fmla="val 10000"/>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7150" tIns="38100" rIns="57150" bIns="38100" numCol="1" spcCol="1270" anchor="ctr" anchorCtr="0">
          <a:noAutofit/>
        </a:bodyPr>
        <a:lstStyle/>
        <a:p>
          <a:pPr marL="0" lvl="0" indent="0" algn="ctr" defTabSz="1333500">
            <a:lnSpc>
              <a:spcPct val="90000"/>
            </a:lnSpc>
            <a:spcBef>
              <a:spcPct val="0"/>
            </a:spcBef>
            <a:spcAft>
              <a:spcPct val="35000"/>
            </a:spcAft>
            <a:buNone/>
          </a:pPr>
          <a:r>
            <a:rPr lang="en-US" sz="3000" b="1" kern="1200"/>
            <a:t>Common Functions</a:t>
          </a:r>
          <a:endParaRPr lang="en-US" sz="3000" kern="1200"/>
        </a:p>
      </dsp:txBody>
      <dsp:txXfrm>
        <a:off x="4056947" y="42571"/>
        <a:ext cx="2681106" cy="1300105"/>
      </dsp:txXfrm>
    </dsp:sp>
    <dsp:sp modelId="{89625569-BE74-864F-BA1B-F3CE2B2D8926}">
      <dsp:nvSpPr>
        <dsp:cNvPr id="0" name=""/>
        <dsp:cNvSpPr/>
      </dsp:nvSpPr>
      <dsp:spPr>
        <a:xfrm>
          <a:off x="4292699" y="1383124"/>
          <a:ext cx="276200" cy="1035750"/>
        </a:xfrm>
        <a:custGeom>
          <a:avLst/>
          <a:gdLst/>
          <a:ahLst/>
          <a:cxnLst/>
          <a:rect l="0" t="0" r="0" b="0"/>
          <a:pathLst>
            <a:path>
              <a:moveTo>
                <a:pt x="0" y="0"/>
              </a:moveTo>
              <a:lnTo>
                <a:pt x="0" y="1035750"/>
              </a:lnTo>
              <a:lnTo>
                <a:pt x="276200" y="1035750"/>
              </a:lnTo>
            </a:path>
          </a:pathLst>
        </a:custGeom>
        <a:noFill/>
        <a:ln w="12700" cap="flat" cmpd="sng" algn="ctr">
          <a:solidFill>
            <a:schemeClr val="accent3">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BE5AECA-954B-DC43-954E-7936118223B6}">
      <dsp:nvSpPr>
        <dsp:cNvPr id="0" name=""/>
        <dsp:cNvSpPr/>
      </dsp:nvSpPr>
      <dsp:spPr>
        <a:xfrm>
          <a:off x="4568899" y="1728374"/>
          <a:ext cx="2209601" cy="1381001"/>
        </a:xfrm>
        <a:prstGeom prst="roundRect">
          <a:avLst>
            <a:gd name="adj" fmla="val 10000"/>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kern="1200"/>
            <a:t>count(), exists(), is(), etc.</a:t>
          </a:r>
        </a:p>
      </dsp:txBody>
      <dsp:txXfrm>
        <a:off x="4609347" y="1768822"/>
        <a:ext cx="2128705" cy="1300105"/>
      </dsp:txXfrm>
    </dsp:sp>
    <dsp:sp modelId="{15603206-7B56-734C-A295-E9A2685A7640}">
      <dsp:nvSpPr>
        <dsp:cNvPr id="0" name=""/>
        <dsp:cNvSpPr/>
      </dsp:nvSpPr>
      <dsp:spPr>
        <a:xfrm>
          <a:off x="7469002" y="2123"/>
          <a:ext cx="2762002" cy="1381001"/>
        </a:xfrm>
        <a:prstGeom prst="roundRect">
          <a:avLst>
            <a:gd name="adj" fmla="val 10000"/>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7150" tIns="38100" rIns="57150" bIns="38100" numCol="1" spcCol="1270" anchor="ctr" anchorCtr="0">
          <a:noAutofit/>
        </a:bodyPr>
        <a:lstStyle/>
        <a:p>
          <a:pPr marL="0" lvl="0" indent="0" algn="ctr" defTabSz="1333500">
            <a:lnSpc>
              <a:spcPct val="90000"/>
            </a:lnSpc>
            <a:spcBef>
              <a:spcPct val="0"/>
            </a:spcBef>
            <a:spcAft>
              <a:spcPct val="35000"/>
            </a:spcAft>
            <a:buNone/>
          </a:pPr>
          <a:r>
            <a:rPr lang="en-US" sz="3000" b="1" kern="1200"/>
            <a:t>Combining Expressions</a:t>
          </a:r>
          <a:endParaRPr lang="en-US" sz="3000" kern="1200"/>
        </a:p>
      </dsp:txBody>
      <dsp:txXfrm>
        <a:off x="7509450" y="42571"/>
        <a:ext cx="2681106" cy="1300105"/>
      </dsp:txXfrm>
    </dsp:sp>
    <dsp:sp modelId="{6D3937E8-2FBE-D242-AA1E-0F68BCE592A4}">
      <dsp:nvSpPr>
        <dsp:cNvPr id="0" name=""/>
        <dsp:cNvSpPr/>
      </dsp:nvSpPr>
      <dsp:spPr>
        <a:xfrm>
          <a:off x="7745202" y="1383124"/>
          <a:ext cx="276200" cy="1035750"/>
        </a:xfrm>
        <a:custGeom>
          <a:avLst/>
          <a:gdLst/>
          <a:ahLst/>
          <a:cxnLst/>
          <a:rect l="0" t="0" r="0" b="0"/>
          <a:pathLst>
            <a:path>
              <a:moveTo>
                <a:pt x="0" y="0"/>
              </a:moveTo>
              <a:lnTo>
                <a:pt x="0" y="1035750"/>
              </a:lnTo>
              <a:lnTo>
                <a:pt x="276200" y="1035750"/>
              </a:lnTo>
            </a:path>
          </a:pathLst>
        </a:custGeom>
        <a:noFill/>
        <a:ln w="12700" cap="flat" cmpd="sng" algn="ctr">
          <a:solidFill>
            <a:schemeClr val="accent3">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AF024FD-3C12-A94F-B8DD-7C090B0809D0}">
      <dsp:nvSpPr>
        <dsp:cNvPr id="0" name=""/>
        <dsp:cNvSpPr/>
      </dsp:nvSpPr>
      <dsp:spPr>
        <a:xfrm>
          <a:off x="8021402" y="1728374"/>
          <a:ext cx="2209601" cy="1381001"/>
        </a:xfrm>
        <a:prstGeom prst="roundRect">
          <a:avLst>
            <a:gd name="adj" fmla="val 10000"/>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kern="1200"/>
            <a:t>Nesting functions and operators</a:t>
          </a:r>
        </a:p>
      </dsp:txBody>
      <dsp:txXfrm>
        <a:off x="8061850" y="1768822"/>
        <a:ext cx="2128705" cy="1300105"/>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CDCA408-52C7-504B-9DB8-BDE677D7A8AC}" type="datetimeFigureOut">
              <a:rPr lang="en-US" smtClean="0"/>
              <a:t>3/8/25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554762F-82FC-A34D-9A26-A4982D519973}" type="slidenum">
              <a:rPr lang="en-US" smtClean="0"/>
              <a:t>‹#›</a:t>
            </a:fld>
            <a:endParaRPr lang="en-US"/>
          </a:p>
        </p:txBody>
      </p:sp>
    </p:spTree>
    <p:extLst>
      <p:ext uri="{BB962C8B-B14F-4D97-AF65-F5344CB8AC3E}">
        <p14:creationId xmlns:p14="http://schemas.microsoft.com/office/powerpoint/2010/main" val="21391573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endParaRPr lang="en-US" sz="1800" dirty="0">
              <a:effectLst/>
              <a:latin typeface="Times New Roman" panose="02020603050405020304" pitchFamily="18" charset="0"/>
              <a:ea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62D7AFB-A443-42AC-9375-550B941B5176}"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887671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b="1" dirty="0"/>
              <a:t>Understand the Fundamentals of FHIRPath</a:t>
            </a:r>
            <a:r>
              <a:rPr lang="en-US" dirty="0"/>
              <a:t> – Learn how FHIRPath is used as a specialized expression language to query, filter, and transform FHIR resources efficiently.</a:t>
            </a:r>
          </a:p>
          <a:p>
            <a:r>
              <a:rPr lang="en-US" b="1" dirty="0"/>
              <a:t>Develop and Apply FHIR Expressions</a:t>
            </a:r>
            <a:r>
              <a:rPr lang="en-US" dirty="0"/>
              <a:t> – Gain proficiency in constructing and utilizing FHIR Expressions, including operators and functions, to navigate and manipulate FHIR data.</a:t>
            </a:r>
          </a:p>
          <a:p>
            <a:r>
              <a:rPr lang="en-US" b="1"/>
              <a:t>Evaluate Requirement Constraints with FHIRPath</a:t>
            </a:r>
            <a:r>
              <a:rPr lang="en-US"/>
              <a:t> – Explore how FHIRPath is used to define and enforce validation rules (invariants) for FHIR resources, ensuring data integrity and compliance.</a:t>
            </a:r>
          </a:p>
          <a:p>
            <a:endParaRPr lang="en-US" dirty="0"/>
          </a:p>
        </p:txBody>
      </p:sp>
      <p:sp>
        <p:nvSpPr>
          <p:cNvPr id="4" name="Slide Number Placeholder 3"/>
          <p:cNvSpPr>
            <a:spLocks noGrp="1"/>
          </p:cNvSpPr>
          <p:nvPr>
            <p:ph type="sldNum" sz="quarter" idx="5"/>
          </p:nvPr>
        </p:nvSpPr>
        <p:spPr/>
        <p:txBody>
          <a:bodyPr/>
          <a:lstStyle/>
          <a:p>
            <a:fld id="{6554762F-82FC-A34D-9A26-A4982D519973}" type="slidenum">
              <a:rPr lang="en-US" smtClean="0"/>
              <a:t>2</a:t>
            </a:fld>
            <a:endParaRPr lang="en-US"/>
          </a:p>
        </p:txBody>
      </p:sp>
    </p:spTree>
    <p:extLst>
      <p:ext uri="{BB962C8B-B14F-4D97-AF65-F5344CB8AC3E}">
        <p14:creationId xmlns:p14="http://schemas.microsoft.com/office/powerpoint/2010/main" val="15270426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FHIRPath is a specialized expression language designed specifically for the FHIR ecosystem. It allows developers and implementers to query, filter, and transform FHIR resources in a straightforward and effective manner. At its core, FHIRPath provides a set of syntax rules and functions that enable users to navigate through the complex hierarchies of FHIR resources. This capability is essential because FHIR resources often contain nested and interrelated data that needs to be accessed or manipulated.</a:t>
            </a:r>
          </a:p>
          <a:p>
            <a:r>
              <a:rPr lang="en-US" dirty="0"/>
              <a:t>One of the primary roles of FHIRPath is in querying. With FHIRPath, you can extract specific pieces of information from a FHIR resource without having to process the entire data structure. This selective querying simplifies the process of data retrieval, making it much more efficient. For example, if you need to retrieve a patient’s allergies or medication history, FHIRPath expressions can be crafted to pinpoint exactly that information.</a:t>
            </a:r>
          </a:p>
          <a:p>
            <a:r>
              <a:rPr lang="en-US" dirty="0"/>
              <a:t>In addition to querying, FHIRPath also plays a significant role in transforming data. It enables the manipulation of data through built-in functions that can perform operations like filtering, counting, or aggregating values. This transformation capability is crucial in various scenarios, such as clinical decision support systems, where data needs to be processed and analyzed quickly to provide real-time insights.</a:t>
            </a:r>
          </a:p>
          <a:p>
            <a:r>
              <a:rPr lang="en-US" dirty="0"/>
              <a:t>Ultimately, FHIRPath enhances both the efficiency and accuracy of working with FHIR resources, making it an indispensable tool in healthcare interoperability. By streamlining the process of accessing and transforming data, FHIRPath supports the development of robust, data-driven healthcare applications.</a:t>
            </a:r>
          </a:p>
          <a:p>
            <a:endParaRPr lang="en-US" dirty="0"/>
          </a:p>
        </p:txBody>
      </p:sp>
      <p:sp>
        <p:nvSpPr>
          <p:cNvPr id="4" name="Slide Number Placeholder 3"/>
          <p:cNvSpPr>
            <a:spLocks noGrp="1"/>
          </p:cNvSpPr>
          <p:nvPr>
            <p:ph type="sldNum" sz="quarter" idx="5"/>
          </p:nvPr>
        </p:nvSpPr>
        <p:spPr/>
        <p:txBody>
          <a:bodyPr/>
          <a:lstStyle/>
          <a:p>
            <a:fld id="{6554762F-82FC-A34D-9A26-A4982D519973}" type="slidenum">
              <a:rPr lang="en-US" smtClean="0"/>
              <a:t>3</a:t>
            </a:fld>
            <a:endParaRPr lang="en-US"/>
          </a:p>
        </p:txBody>
      </p:sp>
    </p:spTree>
    <p:extLst>
      <p:ext uri="{BB962C8B-B14F-4D97-AF65-F5344CB8AC3E}">
        <p14:creationId xmlns:p14="http://schemas.microsoft.com/office/powerpoint/2010/main" val="34807357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FHIR Expressions form the backbone of querying and transforming data within the FHIR ecosystem. In this slide, we introduce FHIR Expressions as a domain-specific language that enables precise data manipulation. Essentially, these expressions provide a structured way to navigate the intricate hierarchies of FHIR resources. The key components include identifiers, which point to elements within a resource; literals, which are constant values; functions, which perform specific operations like filtering or aggregation; and operators, which allow you to perform arithmetic or logical comparisons.</a:t>
            </a:r>
          </a:p>
          <a:p>
            <a:r>
              <a:rPr lang="en-US" dirty="0"/>
              <a:t>The structure of a FHIR Expression is designed to be intuitive, following defined syntax rules that help in pinpointing exactly the data you need. For instance, when you want to extract patient details or medication records, FHIR Expressions allow you to write concise expressions that traverse nested elements without the need to parse the entire resource manually. This capability not only simplifies the querying process but also enhances efficiency, particularly in complex scenarios like clinical decision support and data validation.</a:t>
            </a:r>
          </a:p>
          <a:p>
            <a:r>
              <a:rPr lang="en-US" dirty="0"/>
              <a:t>Understanding these basic building blocks is crucial. By mastering identifiers, literals, functions, and operators, you set a strong foundation for developing more advanced expressions. As you progress through this lesson, you’ll see how these components work together seamlessly to drive interoperability and support robust data-driven applications in healthcare.</a:t>
            </a:r>
          </a:p>
          <a:p>
            <a:endParaRPr lang="en-US" dirty="0"/>
          </a:p>
        </p:txBody>
      </p:sp>
      <p:sp>
        <p:nvSpPr>
          <p:cNvPr id="4" name="Slide Number Placeholder 3"/>
          <p:cNvSpPr>
            <a:spLocks noGrp="1"/>
          </p:cNvSpPr>
          <p:nvPr>
            <p:ph type="sldNum" sz="quarter" idx="5"/>
          </p:nvPr>
        </p:nvSpPr>
        <p:spPr/>
        <p:txBody>
          <a:bodyPr/>
          <a:lstStyle/>
          <a:p>
            <a:fld id="{6554762F-82FC-A34D-9A26-A4982D519973}" type="slidenum">
              <a:rPr lang="en-US" smtClean="0"/>
              <a:t>7</a:t>
            </a:fld>
            <a:endParaRPr lang="en-US"/>
          </a:p>
        </p:txBody>
      </p:sp>
    </p:spTree>
    <p:extLst>
      <p:ext uri="{BB962C8B-B14F-4D97-AF65-F5344CB8AC3E}">
        <p14:creationId xmlns:p14="http://schemas.microsoft.com/office/powerpoint/2010/main" val="4970122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FHIR Expressions leverage a variety of basic operators such as arithmetic operators for calculations, logical operators to combine conditions, and comparison operators to evaluate values. For example, you might use comparison operators to check if a patient's age is above a certain threshold or logical operators to ensure multiple conditions are met simultaneously.</a:t>
            </a:r>
          </a:p>
          <a:p>
            <a:r>
              <a:rPr lang="en-US" dirty="0"/>
              <a:t>In addition to operators, FHIR Expressions include a suite of functions like count(), exists(), and is(). These functions allow you to perform common tasks such as counting elements in an array, verifying the presence of a value, or testing data types. A practical example could be using the count() function to determine the number of medication entries in a patient record, or using exists() to confirm that a critical data field is populated.</a:t>
            </a:r>
          </a:p>
          <a:p>
            <a:r>
              <a:rPr lang="en-US" dirty="0"/>
              <a:t>Combining these functions and operators enables the creation of complex expressions that can filter, validate, and transform FHIR resources dynamically. Best practices in building these expressions include ensuring the syntax is clear and readable, which aids in maintenance and debugging. It’s also important to consider performance; well-structured expressions reduce processing overhead and lead to more efficient applications.</a:t>
            </a:r>
          </a:p>
          <a:p>
            <a:endParaRPr lang="en-US" dirty="0"/>
          </a:p>
        </p:txBody>
      </p:sp>
      <p:sp>
        <p:nvSpPr>
          <p:cNvPr id="4" name="Slide Number Placeholder 3"/>
          <p:cNvSpPr>
            <a:spLocks noGrp="1"/>
          </p:cNvSpPr>
          <p:nvPr>
            <p:ph type="sldNum" sz="quarter" idx="5"/>
          </p:nvPr>
        </p:nvSpPr>
        <p:spPr/>
        <p:txBody>
          <a:bodyPr/>
          <a:lstStyle/>
          <a:p>
            <a:fld id="{6554762F-82FC-A34D-9A26-A4982D519973}" type="slidenum">
              <a:rPr lang="en-US" smtClean="0"/>
              <a:t>8</a:t>
            </a:fld>
            <a:endParaRPr lang="en-US"/>
          </a:p>
        </p:txBody>
      </p:sp>
    </p:spTree>
    <p:extLst>
      <p:ext uri="{BB962C8B-B14F-4D97-AF65-F5344CB8AC3E}">
        <p14:creationId xmlns:p14="http://schemas.microsoft.com/office/powerpoint/2010/main" val="21743253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554762F-82FC-A34D-9A26-A4982D519973}" type="slidenum">
              <a:rPr lang="en-US" smtClean="0"/>
              <a:t>9</a:t>
            </a:fld>
            <a:endParaRPr lang="en-US"/>
          </a:p>
        </p:txBody>
      </p:sp>
    </p:spTree>
    <p:extLst>
      <p:ext uri="{BB962C8B-B14F-4D97-AF65-F5344CB8AC3E}">
        <p14:creationId xmlns:p14="http://schemas.microsoft.com/office/powerpoint/2010/main" val="27250163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the biggest challenges developers face when working with FHIRPath is handling missing or unexpected data. In healthcare, data can be inconsistent—sometimes an element is optional, sometimes required, and sometimes it’s simply not present at all. If an expression tries to access properties of an element that doesn’t exist, it can lead to runtime errors or empty results that you might not anticipate.</a:t>
            </a:r>
          </a:p>
          <a:p>
            <a:r>
              <a:rPr lang="en-US" dirty="0"/>
              <a:t>Another common pitfall is dealing with unexpected data types. FHIR frequently uses “[x]” choice elements—like value[x]—which can be </a:t>
            </a:r>
            <a:r>
              <a:rPr lang="en-US" dirty="0" err="1"/>
              <a:t>valueQuantity</a:t>
            </a:r>
            <a:r>
              <a:rPr lang="en-US" dirty="0"/>
              <a:t>, </a:t>
            </a:r>
            <a:r>
              <a:rPr lang="en-US" dirty="0" err="1"/>
              <a:t>valueCodeableConcept</a:t>
            </a:r>
            <a:r>
              <a:rPr lang="en-US" dirty="0"/>
              <a:t>, or any other type. If you assume it’s always a Quantity and attempt a numerical comparison, you could trigger an error if it’s actually a CodeableConcept or if it’s missing.</a:t>
            </a:r>
          </a:p>
          <a:p>
            <a:r>
              <a:rPr lang="en-US" dirty="0"/>
              <a:t>The next issue often arises when you mistakenly treat collections as singletons. For instance, an Observation may have multiple component elements. Trying to compare </a:t>
            </a:r>
            <a:r>
              <a:rPr lang="en-US" dirty="0" err="1"/>
              <a:t>component.valueQuantity.value</a:t>
            </a:r>
            <a:r>
              <a:rPr lang="en-US" dirty="0"/>
              <a:t> directly to a single integer can break your logic if there are multiple values—one or more might be empty or of a different type. Recognizing when you have a collection and using functions like .exists(), .first(), or .where(...) is crucial to ensure your expressions behave correctly.</a:t>
            </a:r>
          </a:p>
          <a:p>
            <a:r>
              <a:rPr lang="en-US" dirty="0"/>
              <a:t>Lastly, it’s common to overlook edge cases in real-world data. For example, an Observation might include both systolic and diastolic components but also a top-level </a:t>
            </a:r>
            <a:r>
              <a:rPr lang="en-US" dirty="0" err="1"/>
              <a:t>valueQuantity</a:t>
            </a:r>
            <a:r>
              <a:rPr lang="en-US" dirty="0"/>
              <a:t>. Or </a:t>
            </a:r>
            <a:r>
              <a:rPr lang="en-US" dirty="0" err="1"/>
              <a:t>Patient.deceased</a:t>
            </a:r>
            <a:r>
              <a:rPr lang="en-US" dirty="0"/>
              <a:t>[x] might be a boolean in one record and a </a:t>
            </a:r>
            <a:r>
              <a:rPr lang="en-US" dirty="0" err="1"/>
              <a:t>dateTime</a:t>
            </a:r>
            <a:r>
              <a:rPr lang="en-US" dirty="0"/>
              <a:t> in another. Anticipating these variations—and testing them—keeps your FHIRPath expressions robust, prevents unexpected failures, and helps maintain reliable, high-quality data processing.</a:t>
            </a:r>
          </a:p>
          <a:p>
            <a:endParaRPr lang="en-US" dirty="0"/>
          </a:p>
        </p:txBody>
      </p:sp>
      <p:sp>
        <p:nvSpPr>
          <p:cNvPr id="4" name="Slide Number Placeholder 3"/>
          <p:cNvSpPr>
            <a:spLocks noGrp="1"/>
          </p:cNvSpPr>
          <p:nvPr>
            <p:ph type="sldNum" sz="quarter" idx="5"/>
          </p:nvPr>
        </p:nvSpPr>
        <p:spPr/>
        <p:txBody>
          <a:bodyPr/>
          <a:lstStyle/>
          <a:p>
            <a:fld id="{6554762F-82FC-A34D-9A26-A4982D519973}" type="slidenum">
              <a:rPr lang="en-US" smtClean="0"/>
              <a:t>16</a:t>
            </a:fld>
            <a:endParaRPr lang="en-US"/>
          </a:p>
        </p:txBody>
      </p:sp>
    </p:spTree>
    <p:extLst>
      <p:ext uri="{BB962C8B-B14F-4D97-AF65-F5344CB8AC3E}">
        <p14:creationId xmlns:p14="http://schemas.microsoft.com/office/powerpoint/2010/main" val="17654706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554762F-82FC-A34D-9A26-A4982D519973}" type="slidenum">
              <a:rPr lang="en-US" smtClean="0"/>
              <a:t>17</a:t>
            </a:fld>
            <a:endParaRPr lang="en-US"/>
          </a:p>
        </p:txBody>
      </p:sp>
    </p:spTree>
    <p:extLst>
      <p:ext uri="{BB962C8B-B14F-4D97-AF65-F5344CB8AC3E}">
        <p14:creationId xmlns:p14="http://schemas.microsoft.com/office/powerpoint/2010/main" val="235552456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gradFill>
          <a:gsLst>
            <a:gs pos="0">
              <a:schemeClr val="accent2"/>
            </a:gs>
            <a:gs pos="100000">
              <a:schemeClr val="tx2"/>
            </a:gs>
          </a:gsLst>
          <a:lin ang="5400000" scaled="1"/>
        </a:gradFill>
        <a:effectLst/>
      </p:bgPr>
    </p:bg>
    <p:spTree>
      <p:nvGrpSpPr>
        <p:cNvPr id="1" name=""/>
        <p:cNvGrpSpPr/>
        <p:nvPr/>
      </p:nvGrpSpPr>
      <p:grpSpPr>
        <a:xfrm>
          <a:off x="0" y="0"/>
          <a:ext cx="0" cy="0"/>
          <a:chOff x="0" y="0"/>
          <a:chExt cx="0" cy="0"/>
        </a:xfrm>
      </p:grpSpPr>
      <p:sp>
        <p:nvSpPr>
          <p:cNvPr id="26" name="Oval 25">
            <a:extLst>
              <a:ext uri="{FF2B5EF4-FFF2-40B4-BE49-F238E27FC236}">
                <a16:creationId xmlns:a16="http://schemas.microsoft.com/office/drawing/2014/main" id="{62576A5A-8546-1301-48ED-352F1B803330}"/>
              </a:ext>
            </a:extLst>
          </p:cNvPr>
          <p:cNvSpPr/>
          <p:nvPr userDrawn="1"/>
        </p:nvSpPr>
        <p:spPr>
          <a:xfrm>
            <a:off x="7493000" y="524331"/>
            <a:ext cx="5439103" cy="5439103"/>
          </a:xfrm>
          <a:prstGeom prst="ellipse">
            <a:avLst/>
          </a:prstGeom>
          <a:gradFill>
            <a:gsLst>
              <a:gs pos="5000">
                <a:srgbClr val="2F2A95"/>
              </a:gs>
              <a:gs pos="100000">
                <a:srgbClr val="9ED8B3"/>
              </a:gs>
            </a:gsLst>
            <a:lin ang="5400000" scaled="0"/>
          </a:gradFill>
          <a:ln w="12700" cap="flat" cmpd="sng" algn="ctr">
            <a:noFill/>
            <a:prstDash val="solid"/>
            <a:miter lim="800000"/>
          </a:ln>
          <a:effectLst/>
        </p:spPr>
        <p:txBody>
          <a:bodyPr tIns="90000" bIns="90000" rtlCol="0" anchor="t"/>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FFFFFF"/>
              </a:solidFill>
              <a:effectLst/>
              <a:uLnTx/>
              <a:uFillTx/>
              <a:latin typeface="Verdana" panose="020B0604030504040204" pitchFamily="34" charset="0"/>
              <a:ea typeface="+mn-ea"/>
              <a:cs typeface="+mn-cs"/>
            </a:endParaRPr>
          </a:p>
        </p:txBody>
      </p:sp>
      <p:sp>
        <p:nvSpPr>
          <p:cNvPr id="27" name="Oval 26">
            <a:extLst>
              <a:ext uri="{FF2B5EF4-FFF2-40B4-BE49-F238E27FC236}">
                <a16:creationId xmlns:a16="http://schemas.microsoft.com/office/drawing/2014/main" id="{9BDA93C4-C276-5D05-355F-932FB4422432}"/>
              </a:ext>
            </a:extLst>
          </p:cNvPr>
          <p:cNvSpPr/>
          <p:nvPr userDrawn="1"/>
        </p:nvSpPr>
        <p:spPr>
          <a:xfrm>
            <a:off x="6586483" y="-986530"/>
            <a:ext cx="6949966" cy="6949964"/>
          </a:xfrm>
          <a:prstGeom prst="ellipse">
            <a:avLst/>
          </a:prstGeom>
          <a:noFill/>
          <a:ln w="177800" cap="flat" cmpd="sng" algn="ctr">
            <a:solidFill>
              <a:schemeClr val="tx1"/>
            </a:solidFill>
            <a:prstDash val="solid"/>
            <a:miter lim="800000"/>
          </a:ln>
          <a:effectLst/>
        </p:spPr>
        <p:txBody>
          <a:bodyPr tIns="90000" bIns="90000" rtlCol="0" anchor="t"/>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FFFFFF"/>
              </a:solidFill>
              <a:effectLst/>
              <a:uLnTx/>
              <a:uFillTx/>
              <a:latin typeface="Verdana" panose="020B0604030504040204" pitchFamily="34" charset="0"/>
              <a:ea typeface="+mn-ea"/>
              <a:cs typeface="+mn-cs"/>
            </a:endParaRPr>
          </a:p>
        </p:txBody>
      </p:sp>
      <p:sp>
        <p:nvSpPr>
          <p:cNvPr id="28" name="Oval 27">
            <a:extLst>
              <a:ext uri="{FF2B5EF4-FFF2-40B4-BE49-F238E27FC236}">
                <a16:creationId xmlns:a16="http://schemas.microsoft.com/office/drawing/2014/main" id="{E2C0E773-1B35-F6AB-7CA1-DBF90348FABF}"/>
              </a:ext>
            </a:extLst>
          </p:cNvPr>
          <p:cNvSpPr/>
          <p:nvPr userDrawn="1"/>
        </p:nvSpPr>
        <p:spPr>
          <a:xfrm>
            <a:off x="10212552" y="1581934"/>
            <a:ext cx="5136931" cy="5136931"/>
          </a:xfrm>
          <a:prstGeom prst="ellipse">
            <a:avLst/>
          </a:prstGeom>
          <a:gradFill>
            <a:gsLst>
              <a:gs pos="20000">
                <a:srgbClr val="000000"/>
              </a:gs>
              <a:gs pos="100000">
                <a:schemeClr val="bg2">
                  <a:alpha val="0"/>
                </a:schemeClr>
              </a:gs>
            </a:gsLst>
            <a:lin ang="5400000" scaled="0"/>
          </a:gradFill>
          <a:ln w="12700" cap="flat" cmpd="sng" algn="ctr">
            <a:noFill/>
            <a:prstDash val="solid"/>
            <a:miter lim="800000"/>
          </a:ln>
          <a:effectLst>
            <a:outerShdw blurRad="381000" algn="ctr" rotWithShape="0">
              <a:srgbClr val="2F2A95">
                <a:alpha val="50000"/>
              </a:srgbClr>
            </a:outerShdw>
          </a:effectLst>
        </p:spPr>
        <p:txBody>
          <a:bodyPr tIns="90000" bIns="90000" rtlCol="0" anchor="t"/>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FFFFFF"/>
              </a:solidFill>
              <a:effectLst/>
              <a:uLnTx/>
              <a:uFillTx/>
              <a:latin typeface="Verdana" panose="020B0604030504040204" pitchFamily="34" charset="0"/>
              <a:ea typeface="+mn-ea"/>
              <a:cs typeface="+mn-cs"/>
            </a:endParaRPr>
          </a:p>
        </p:txBody>
      </p:sp>
      <p:grpSp>
        <p:nvGrpSpPr>
          <p:cNvPr id="29" name="Group 28">
            <a:extLst>
              <a:ext uri="{FF2B5EF4-FFF2-40B4-BE49-F238E27FC236}">
                <a16:creationId xmlns:a16="http://schemas.microsoft.com/office/drawing/2014/main" id="{BB915C9D-CC4D-84F0-9DC7-C897166FD02A}"/>
              </a:ext>
            </a:extLst>
          </p:cNvPr>
          <p:cNvGrpSpPr/>
          <p:nvPr userDrawn="1"/>
        </p:nvGrpSpPr>
        <p:grpSpPr>
          <a:xfrm>
            <a:off x="8097345" y="3546055"/>
            <a:ext cx="3626069" cy="3626069"/>
            <a:chOff x="6209862" y="3546055"/>
            <a:chExt cx="3626069" cy="3626069"/>
          </a:xfrm>
        </p:grpSpPr>
        <p:sp>
          <p:nvSpPr>
            <p:cNvPr id="30" name="Freeform: Shape 29">
              <a:extLst>
                <a:ext uri="{FF2B5EF4-FFF2-40B4-BE49-F238E27FC236}">
                  <a16:creationId xmlns:a16="http://schemas.microsoft.com/office/drawing/2014/main" id="{6242CD25-AD19-6207-9C17-9245CC17271C}"/>
                </a:ext>
              </a:extLst>
            </p:cNvPr>
            <p:cNvSpPr/>
            <p:nvPr userDrawn="1"/>
          </p:nvSpPr>
          <p:spPr>
            <a:xfrm>
              <a:off x="8325069" y="3583321"/>
              <a:ext cx="1510862" cy="2752379"/>
            </a:xfrm>
            <a:custGeom>
              <a:avLst/>
              <a:gdLst>
                <a:gd name="connsiteX0" fmla="*/ 54550 w 1270000"/>
                <a:gd name="connsiteY0" fmla="*/ 0 h 2313594"/>
                <a:gd name="connsiteX1" fmla="*/ 199191 w 1270000"/>
                <a:gd name="connsiteY1" fmla="*/ 37191 h 2313594"/>
                <a:gd name="connsiteX2" fmla="*/ 1270000 w 1270000"/>
                <a:gd name="connsiteY2" fmla="*/ 1492675 h 2313594"/>
                <a:gd name="connsiteX3" fmla="*/ 1086062 w 1270000"/>
                <a:gd name="connsiteY3" fmla="*/ 2219104 h 2313594"/>
                <a:gd name="connsiteX4" fmla="*/ 1028658 w 1270000"/>
                <a:gd name="connsiteY4" fmla="*/ 2313594 h 2313594"/>
                <a:gd name="connsiteX5" fmla="*/ 951883 w 1270000"/>
                <a:gd name="connsiteY5" fmla="*/ 2266952 h 2313594"/>
                <a:gd name="connsiteX6" fmla="*/ 0 w 1270000"/>
                <a:gd name="connsiteY6" fmla="*/ 476675 h 2313594"/>
                <a:gd name="connsiteX7" fmla="*/ 43864 w 1270000"/>
                <a:gd name="connsiteY7" fmla="*/ 41561 h 2313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70000" h="2313594">
                  <a:moveTo>
                    <a:pt x="54550" y="0"/>
                  </a:moveTo>
                  <a:lnTo>
                    <a:pt x="199191" y="37191"/>
                  </a:lnTo>
                  <a:cubicBezTo>
                    <a:pt x="819564" y="230147"/>
                    <a:pt x="1270000" y="808809"/>
                    <a:pt x="1270000" y="1492675"/>
                  </a:cubicBezTo>
                  <a:cubicBezTo>
                    <a:pt x="1270000" y="1755701"/>
                    <a:pt x="1203368" y="2003164"/>
                    <a:pt x="1086062" y="2219104"/>
                  </a:cubicBezTo>
                  <a:lnTo>
                    <a:pt x="1028658" y="2313594"/>
                  </a:lnTo>
                  <a:lnTo>
                    <a:pt x="951883" y="2266952"/>
                  </a:lnTo>
                  <a:cubicBezTo>
                    <a:pt x="377585" y="1878964"/>
                    <a:pt x="0" y="1221915"/>
                    <a:pt x="0" y="476675"/>
                  </a:cubicBezTo>
                  <a:cubicBezTo>
                    <a:pt x="0" y="327627"/>
                    <a:pt x="15104" y="182107"/>
                    <a:pt x="43864" y="41561"/>
                  </a:cubicBezTo>
                  <a:close/>
                </a:path>
              </a:pathLst>
            </a:custGeom>
            <a:solidFill>
              <a:srgbClr val="D0BAA9"/>
            </a:solidFill>
            <a:ln w="12700" cap="flat" cmpd="sng" algn="ctr">
              <a:noFill/>
              <a:prstDash val="solid"/>
              <a:miter lim="800000"/>
            </a:ln>
            <a:effectLst>
              <a:outerShdw blurRad="381000" algn="ctr" rotWithShape="0">
                <a:srgbClr val="2F2A95">
                  <a:alpha val="90000"/>
                </a:srgbClr>
              </a:outerShdw>
            </a:effectLst>
          </p:spPr>
          <p:txBody>
            <a:bodyPr wrap="square" tIns="90000" bIns="90000" rtlCol="0" anchor="t">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FFFFFF"/>
                </a:solidFill>
                <a:effectLst/>
                <a:uLnTx/>
                <a:uFillTx/>
                <a:latin typeface="Verdana" panose="020B0604030504040204" pitchFamily="34" charset="0"/>
                <a:ea typeface="+mn-ea"/>
                <a:cs typeface="+mn-cs"/>
              </a:endParaRPr>
            </a:p>
          </p:txBody>
        </p:sp>
        <p:sp>
          <p:nvSpPr>
            <p:cNvPr id="31" name="Oval 30">
              <a:extLst>
                <a:ext uri="{FF2B5EF4-FFF2-40B4-BE49-F238E27FC236}">
                  <a16:creationId xmlns:a16="http://schemas.microsoft.com/office/drawing/2014/main" id="{9AAC69F0-929A-8C59-C65F-C59F12F40194}"/>
                </a:ext>
              </a:extLst>
            </p:cNvPr>
            <p:cNvSpPr/>
            <p:nvPr userDrawn="1"/>
          </p:nvSpPr>
          <p:spPr>
            <a:xfrm>
              <a:off x="6209862" y="3546055"/>
              <a:ext cx="3626069" cy="3626069"/>
            </a:xfrm>
            <a:prstGeom prst="ellipse">
              <a:avLst/>
            </a:prstGeom>
            <a:noFill/>
            <a:ln w="177800" cap="flat" cmpd="sng" algn="ctr">
              <a:noFill/>
              <a:prstDash val="solid"/>
              <a:miter lim="800000"/>
            </a:ln>
            <a:effectLst/>
          </p:spPr>
          <p:txBody>
            <a:bodyPr tIns="90000" bIns="90000" rtlCol="0" anchor="t"/>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FFFFFF"/>
                </a:solidFill>
                <a:effectLst/>
                <a:uLnTx/>
                <a:uFillTx/>
                <a:latin typeface="Verdana" panose="020B0604030504040204" pitchFamily="34" charset="0"/>
                <a:ea typeface="+mn-ea"/>
                <a:cs typeface="+mn-cs"/>
              </a:endParaRPr>
            </a:p>
          </p:txBody>
        </p:sp>
      </p:grpSp>
      <p:sp>
        <p:nvSpPr>
          <p:cNvPr id="32" name="Oval 31">
            <a:extLst>
              <a:ext uri="{FF2B5EF4-FFF2-40B4-BE49-F238E27FC236}">
                <a16:creationId xmlns:a16="http://schemas.microsoft.com/office/drawing/2014/main" id="{6E89E676-A510-BE09-D138-CFAD37DC6332}"/>
              </a:ext>
            </a:extLst>
          </p:cNvPr>
          <p:cNvSpPr/>
          <p:nvPr userDrawn="1"/>
        </p:nvSpPr>
        <p:spPr>
          <a:xfrm>
            <a:off x="8097345" y="3546055"/>
            <a:ext cx="3626069" cy="3626069"/>
          </a:xfrm>
          <a:prstGeom prst="ellipse">
            <a:avLst/>
          </a:prstGeom>
          <a:noFill/>
          <a:ln w="177800" cap="flat" cmpd="sng" algn="ctr">
            <a:solidFill>
              <a:schemeClr val="bg2"/>
            </a:solidFill>
            <a:prstDash val="solid"/>
            <a:miter lim="800000"/>
          </a:ln>
          <a:effectLst/>
        </p:spPr>
        <p:txBody>
          <a:bodyPr tIns="90000" bIns="90000" rtlCol="0" anchor="t"/>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FFFFFF"/>
              </a:solidFill>
              <a:effectLst/>
              <a:uLnTx/>
              <a:uFillTx/>
              <a:latin typeface="Verdana" panose="020B0604030504040204" pitchFamily="34" charset="0"/>
              <a:ea typeface="+mn-ea"/>
              <a:cs typeface="+mn-cs"/>
            </a:endParaRPr>
          </a:p>
        </p:txBody>
      </p:sp>
      <p:sp>
        <p:nvSpPr>
          <p:cNvPr id="16" name="Freeform: Shape 15">
            <a:extLst>
              <a:ext uri="{FF2B5EF4-FFF2-40B4-BE49-F238E27FC236}">
                <a16:creationId xmlns:a16="http://schemas.microsoft.com/office/drawing/2014/main" id="{8788A71F-990D-253C-A401-4E416B4D29DD}"/>
              </a:ext>
            </a:extLst>
          </p:cNvPr>
          <p:cNvSpPr/>
          <p:nvPr userDrawn="1"/>
        </p:nvSpPr>
        <p:spPr>
          <a:xfrm>
            <a:off x="1" y="2"/>
            <a:ext cx="7493000" cy="6857998"/>
          </a:xfrm>
          <a:custGeom>
            <a:avLst/>
            <a:gdLst>
              <a:gd name="connsiteX0" fmla="*/ 0 w 7493000"/>
              <a:gd name="connsiteY0" fmla="*/ 0 h 6857998"/>
              <a:gd name="connsiteX1" fmla="*/ 6951861 w 7493000"/>
              <a:gd name="connsiteY1" fmla="*/ 0 h 6857998"/>
              <a:gd name="connsiteX2" fmla="*/ 7043288 w 7493000"/>
              <a:gd name="connsiteY2" fmla="*/ 285404 h 6857998"/>
              <a:gd name="connsiteX3" fmla="*/ 7493000 w 7493000"/>
              <a:gd name="connsiteY3" fmla="*/ 3428999 h 6857998"/>
              <a:gd name="connsiteX4" fmla="*/ 7043288 w 7493000"/>
              <a:gd name="connsiteY4" fmla="*/ 6572593 h 6857998"/>
              <a:gd name="connsiteX5" fmla="*/ 6951860 w 7493000"/>
              <a:gd name="connsiteY5" fmla="*/ 6857998 h 6857998"/>
              <a:gd name="connsiteX6" fmla="*/ 0 w 7493000"/>
              <a:gd name="connsiteY6" fmla="*/ 6857998 h 685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93000" h="6857998">
                <a:moveTo>
                  <a:pt x="0" y="0"/>
                </a:moveTo>
                <a:lnTo>
                  <a:pt x="6951861" y="0"/>
                </a:lnTo>
                <a:lnTo>
                  <a:pt x="7043288" y="285404"/>
                </a:lnTo>
                <a:cubicBezTo>
                  <a:pt x="7332868" y="1251619"/>
                  <a:pt x="7493000" y="2313918"/>
                  <a:pt x="7493000" y="3428999"/>
                </a:cubicBezTo>
                <a:cubicBezTo>
                  <a:pt x="7493000" y="4544080"/>
                  <a:pt x="7332868" y="5606378"/>
                  <a:pt x="7043288" y="6572593"/>
                </a:cubicBezTo>
                <a:lnTo>
                  <a:pt x="6951860" y="6857998"/>
                </a:lnTo>
                <a:lnTo>
                  <a:pt x="0" y="685799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tIns="90000" bIns="90000" rtlCol="0" anchor="t">
            <a:noAutofit/>
          </a:bodyPr>
          <a:lstStyle/>
          <a:p>
            <a:pPr algn="l">
              <a:lnSpc>
                <a:spcPct val="90000"/>
              </a:lnSpc>
            </a:pPr>
            <a:endParaRPr lang="en-GB" sz="1400"/>
          </a:p>
        </p:txBody>
      </p:sp>
      <p:pic>
        <p:nvPicPr>
          <p:cNvPr id="34" name="Picture 33" descr="Background pattern&#10;&#10;Description automatically generated">
            <a:extLst>
              <a:ext uri="{FF2B5EF4-FFF2-40B4-BE49-F238E27FC236}">
                <a16:creationId xmlns:a16="http://schemas.microsoft.com/office/drawing/2014/main" id="{1B5FBD87-111D-DBC9-EAC5-35090F4EA31C}"/>
              </a:ext>
            </a:extLst>
          </p:cNvPr>
          <p:cNvPicPr>
            <a:picLocks noChangeAspect="1"/>
          </p:cNvPicPr>
          <p:nvPr userDrawn="1"/>
        </p:nvPicPr>
        <p:blipFill rotWithShape="1">
          <a:blip r:embed="rId2">
            <a:alphaModFix amt="70000"/>
            <a:extLst>
              <a:ext uri="{28A0092B-C50C-407E-A947-70E740481C1C}">
                <a14:useLocalDpi xmlns:a14="http://schemas.microsoft.com/office/drawing/2010/main" val="0"/>
              </a:ext>
            </a:extLst>
          </a:blip>
          <a:srcRect l="52" t="10228" r="52" b="10228"/>
          <a:stretch/>
        </p:blipFill>
        <p:spPr>
          <a:xfrm>
            <a:off x="0" y="0"/>
            <a:ext cx="12192000" cy="6858000"/>
          </a:xfrm>
          <a:prstGeom prst="rect">
            <a:avLst/>
          </a:prstGeom>
        </p:spPr>
      </p:pic>
      <p:sp>
        <p:nvSpPr>
          <p:cNvPr id="2" name="Title 1">
            <a:extLst>
              <a:ext uri="{FF2B5EF4-FFF2-40B4-BE49-F238E27FC236}">
                <a16:creationId xmlns:a16="http://schemas.microsoft.com/office/drawing/2014/main" id="{3DFF702D-1BAA-CD04-CB6F-1835CAFA77C8}"/>
              </a:ext>
            </a:extLst>
          </p:cNvPr>
          <p:cNvSpPr>
            <a:spLocks noGrp="1"/>
          </p:cNvSpPr>
          <p:nvPr>
            <p:ph type="ctrTitle" hasCustomPrompt="1"/>
          </p:nvPr>
        </p:nvSpPr>
        <p:spPr>
          <a:xfrm>
            <a:off x="571500" y="2222500"/>
            <a:ext cx="5461000" cy="2667000"/>
          </a:xfrm>
        </p:spPr>
        <p:txBody>
          <a:bodyPr anchor="ctr">
            <a:normAutofit/>
          </a:bodyPr>
          <a:lstStyle>
            <a:lvl1pPr algn="l">
              <a:defRPr sz="6000" baseline="0">
                <a:solidFill>
                  <a:schemeClr val="tx1"/>
                </a:solidFill>
              </a:defRPr>
            </a:lvl1pPr>
          </a:lstStyle>
          <a:p>
            <a:r>
              <a:rPr lang="en-US"/>
              <a:t>Title </a:t>
            </a:r>
            <a:br>
              <a:rPr lang="en-US"/>
            </a:br>
            <a:r>
              <a:rPr lang="en-US"/>
              <a:t>(60pt-96pt)</a:t>
            </a:r>
            <a:endParaRPr lang="en-GB"/>
          </a:p>
        </p:txBody>
      </p:sp>
      <p:sp>
        <p:nvSpPr>
          <p:cNvPr id="3" name="Subtitle 2">
            <a:extLst>
              <a:ext uri="{FF2B5EF4-FFF2-40B4-BE49-F238E27FC236}">
                <a16:creationId xmlns:a16="http://schemas.microsoft.com/office/drawing/2014/main" id="{4EF0327D-7FFB-B984-338C-26FC22F455E0}"/>
              </a:ext>
            </a:extLst>
          </p:cNvPr>
          <p:cNvSpPr>
            <a:spLocks noGrp="1"/>
          </p:cNvSpPr>
          <p:nvPr>
            <p:ph type="subTitle" idx="1" hasCustomPrompt="1"/>
          </p:nvPr>
        </p:nvSpPr>
        <p:spPr>
          <a:xfrm>
            <a:off x="571500" y="5016500"/>
            <a:ext cx="5461000" cy="1269999"/>
          </a:xfrm>
        </p:spPr>
        <p:txBody>
          <a:bodyPr/>
          <a:lstStyle>
            <a:lvl1pPr marL="0" indent="0" algn="l" defTabSz="914400" rtl="0" eaLnBrk="1" latinLnBrk="0" hangingPunct="1">
              <a:lnSpc>
                <a:spcPct val="90000"/>
              </a:lnSpc>
              <a:spcBef>
                <a:spcPts val="1000"/>
              </a:spcBef>
              <a:buClr>
                <a:schemeClr val="tx2"/>
              </a:buClr>
              <a:buSzPct val="120000"/>
              <a:buFont typeface="Lucida Sans Unicode" panose="020B0602030504020204" pitchFamily="34" charset="0"/>
              <a:buNone/>
              <a:defRPr lang="en-US" sz="2400" kern="1200" baseline="0" dirty="0">
                <a:solidFill>
                  <a:schemeClr val="tx1"/>
                </a:solidFill>
                <a:latin typeface="+mn-lt"/>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90000"/>
              </a:lnSpc>
              <a:spcBef>
                <a:spcPts val="1000"/>
              </a:spcBef>
              <a:buClr>
                <a:schemeClr val="tx2"/>
              </a:buClr>
              <a:buSzPct val="120000"/>
              <a:buFont typeface="Lucida Sans Unicode" panose="020B0602030504020204" pitchFamily="34" charset="0"/>
              <a:buNone/>
            </a:pPr>
            <a:r>
              <a:rPr lang="en-GB"/>
              <a:t>A</a:t>
            </a:r>
            <a:r>
              <a:rPr lang="en-US"/>
              <a:t>dd subtitle / additional info here. </a:t>
            </a:r>
            <a:br>
              <a:rPr lang="en-US"/>
            </a:br>
            <a:r>
              <a:rPr lang="en-US"/>
              <a:t>Presenter name, position, date etc.</a:t>
            </a:r>
          </a:p>
        </p:txBody>
      </p:sp>
      <p:sp>
        <p:nvSpPr>
          <p:cNvPr id="5" name="Footer Placeholder 4">
            <a:extLst>
              <a:ext uri="{FF2B5EF4-FFF2-40B4-BE49-F238E27FC236}">
                <a16:creationId xmlns:a16="http://schemas.microsoft.com/office/drawing/2014/main" id="{3C01FF0D-04D1-53FF-A1B0-FA36F65FBADB}"/>
              </a:ext>
            </a:extLst>
          </p:cNvPr>
          <p:cNvSpPr>
            <a:spLocks noGrp="1"/>
          </p:cNvSpPr>
          <p:nvPr>
            <p:ph type="ftr" sz="quarter" idx="11"/>
          </p:nvPr>
        </p:nvSpPr>
        <p:spPr>
          <a:xfrm>
            <a:off x="571500" y="6477000"/>
            <a:ext cx="2667000" cy="244475"/>
          </a:xfrm>
        </p:spPr>
        <p:txBody>
          <a:bodyPr/>
          <a:lstStyle/>
          <a:p>
            <a:endParaRPr lang="en-GB"/>
          </a:p>
        </p:txBody>
      </p:sp>
      <p:sp>
        <p:nvSpPr>
          <p:cNvPr id="4" name="Date Placeholder 3">
            <a:extLst>
              <a:ext uri="{FF2B5EF4-FFF2-40B4-BE49-F238E27FC236}">
                <a16:creationId xmlns:a16="http://schemas.microsoft.com/office/drawing/2014/main" id="{64AA2EA0-DF7D-AC68-8AA5-46DC206C0B93}"/>
              </a:ext>
            </a:extLst>
          </p:cNvPr>
          <p:cNvSpPr>
            <a:spLocks noGrp="1"/>
          </p:cNvSpPr>
          <p:nvPr>
            <p:ph type="dt" sz="half" idx="10"/>
          </p:nvPr>
        </p:nvSpPr>
        <p:spPr/>
        <p:txBody>
          <a:bodyPr/>
          <a:lstStyle>
            <a:lvl1pPr>
              <a:defRPr>
                <a:solidFill>
                  <a:schemeClr val="bg1"/>
                </a:solidFill>
              </a:defRPr>
            </a:lvl1pPr>
          </a:lstStyle>
          <a:p>
            <a:fld id="{47E783DF-4E6A-42A6-BAEA-E8FD1A5CC058}" type="datetime1">
              <a:rPr lang="en-GB" smtClean="0"/>
              <a:pPr/>
              <a:t>08/03/2025</a:t>
            </a:fld>
            <a:endParaRPr lang="en-GB"/>
          </a:p>
        </p:txBody>
      </p:sp>
      <p:sp>
        <p:nvSpPr>
          <p:cNvPr id="6" name="Slide Number Placeholder 5">
            <a:extLst>
              <a:ext uri="{FF2B5EF4-FFF2-40B4-BE49-F238E27FC236}">
                <a16:creationId xmlns:a16="http://schemas.microsoft.com/office/drawing/2014/main" id="{BC491811-61AD-F9AC-6482-AE5AD3E083C6}"/>
              </a:ext>
            </a:extLst>
          </p:cNvPr>
          <p:cNvSpPr>
            <a:spLocks noGrp="1"/>
          </p:cNvSpPr>
          <p:nvPr>
            <p:ph type="sldNum" sz="quarter" idx="12"/>
          </p:nvPr>
        </p:nvSpPr>
        <p:spPr/>
        <p:txBody>
          <a:bodyPr/>
          <a:lstStyle/>
          <a:p>
            <a:fld id="{0F36756C-E2AA-4010-9ED5-5A423156605A}" type="slidenum">
              <a:rPr lang="en-GB" smtClean="0"/>
              <a:t>‹#›</a:t>
            </a:fld>
            <a:endParaRPr lang="en-GB"/>
          </a:p>
        </p:txBody>
      </p:sp>
      <p:pic>
        <p:nvPicPr>
          <p:cNvPr id="17" name="Graphic 16">
            <a:extLst>
              <a:ext uri="{FF2B5EF4-FFF2-40B4-BE49-F238E27FC236}">
                <a16:creationId xmlns:a16="http://schemas.microsoft.com/office/drawing/2014/main" id="{D07513AB-6594-F0E9-2602-CB418C23CB9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71500" y="476251"/>
            <a:ext cx="2143123" cy="571499"/>
          </a:xfrm>
          <a:prstGeom prst="rect">
            <a:avLst/>
          </a:prstGeom>
        </p:spPr>
      </p:pic>
    </p:spTree>
    <p:extLst>
      <p:ext uri="{BB962C8B-B14F-4D97-AF65-F5344CB8AC3E}">
        <p14:creationId xmlns:p14="http://schemas.microsoft.com/office/powerpoint/2010/main" val="2891543377"/>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p:cTn id="7" dur="500" fill="hold"/>
                                        <p:tgtEl>
                                          <p:spTgt spid="26"/>
                                        </p:tgtEl>
                                        <p:attrNameLst>
                                          <p:attrName>ppt_w</p:attrName>
                                        </p:attrNameLst>
                                      </p:cBhvr>
                                      <p:tavLst>
                                        <p:tav tm="0">
                                          <p:val>
                                            <p:fltVal val="0"/>
                                          </p:val>
                                        </p:tav>
                                        <p:tav tm="100000">
                                          <p:val>
                                            <p:strVal val="#ppt_w"/>
                                          </p:val>
                                        </p:tav>
                                      </p:tavLst>
                                    </p:anim>
                                    <p:anim calcmode="lin" valueType="num">
                                      <p:cBhvr>
                                        <p:cTn id="8" dur="500" fill="hold"/>
                                        <p:tgtEl>
                                          <p:spTgt spid="26"/>
                                        </p:tgtEl>
                                        <p:attrNameLst>
                                          <p:attrName>ppt_h</p:attrName>
                                        </p:attrNameLst>
                                      </p:cBhvr>
                                      <p:tavLst>
                                        <p:tav tm="0">
                                          <p:val>
                                            <p:fltVal val="0"/>
                                          </p:val>
                                        </p:tav>
                                        <p:tav tm="100000">
                                          <p:val>
                                            <p:strVal val="#ppt_h"/>
                                          </p:val>
                                        </p:tav>
                                      </p:tavLst>
                                    </p:anim>
                                    <p:animEffect transition="in" filter="fade">
                                      <p:cBhvr>
                                        <p:cTn id="9" dur="500"/>
                                        <p:tgtEl>
                                          <p:spTgt spid="26"/>
                                        </p:tgtEl>
                                      </p:cBhvr>
                                    </p:animEffect>
                                  </p:childTnLst>
                                </p:cTn>
                              </p:par>
                              <p:par>
                                <p:cTn id="10" presetID="6" presetClass="emph" presetSubtype="0" decel="100000" fill="hold" grpId="1" nodeType="withEffect">
                                  <p:stCondLst>
                                    <p:cond delay="0"/>
                                  </p:stCondLst>
                                  <p:childTnLst>
                                    <p:animScale>
                                      <p:cBhvr>
                                        <p:cTn id="11" dur="750" fill="hold"/>
                                        <p:tgtEl>
                                          <p:spTgt spid="26"/>
                                        </p:tgtEl>
                                      </p:cBhvr>
                                      <p:by x="9999000" y="9999000"/>
                                    </p:animScale>
                                  </p:childTnLst>
                                </p:cTn>
                              </p:par>
                              <p:par>
                                <p:cTn id="12" presetID="6" presetClass="emph" presetSubtype="0" fill="hold" grpId="2" nodeType="withEffect">
                                  <p:stCondLst>
                                    <p:cond delay="0"/>
                                  </p:stCondLst>
                                  <p:childTnLst>
                                    <p:animScale>
                                      <p:cBhvr>
                                        <p:cTn id="13" dur="10" fill="hold"/>
                                        <p:tgtEl>
                                          <p:spTgt spid="26"/>
                                        </p:tgtEl>
                                      </p:cBhvr>
                                      <p:by x="1000" y="1000"/>
                                    </p:animScale>
                                  </p:childTnLst>
                                </p:cTn>
                              </p:par>
                              <p:par>
                                <p:cTn id="14" presetID="63" presetClass="path" presetSubtype="0" decel="100000" fill="hold" grpId="3" nodeType="withEffect">
                                  <p:stCondLst>
                                    <p:cond delay="0"/>
                                  </p:stCondLst>
                                  <p:childTnLst>
                                    <p:animMotion origin="layout" path="M -2.08333E-7 0.03634 L -2.08333E-7 3.33333E-6 " pathEditMode="relative" rAng="0" ptsTypes="AA">
                                      <p:cBhvr>
                                        <p:cTn id="15" dur="1250" fill="hold"/>
                                        <p:tgtEl>
                                          <p:spTgt spid="26"/>
                                        </p:tgtEl>
                                        <p:attrNameLst>
                                          <p:attrName>ppt_x</p:attrName>
                                          <p:attrName>ppt_y</p:attrName>
                                        </p:attrNameLst>
                                      </p:cBhvr>
                                      <p:rCtr x="0" y="-1829"/>
                                    </p:animMotion>
                                  </p:childTnLst>
                                </p:cTn>
                              </p:par>
                              <p:par>
                                <p:cTn id="16" presetID="53" presetClass="entr" presetSubtype="16" fill="hold" grpId="0" nodeType="withEffect">
                                  <p:stCondLst>
                                    <p:cond delay="300"/>
                                  </p:stCondLst>
                                  <p:childTnLst>
                                    <p:set>
                                      <p:cBhvr>
                                        <p:cTn id="17" dur="1" fill="hold">
                                          <p:stCondLst>
                                            <p:cond delay="0"/>
                                          </p:stCondLst>
                                        </p:cTn>
                                        <p:tgtEl>
                                          <p:spTgt spid="28"/>
                                        </p:tgtEl>
                                        <p:attrNameLst>
                                          <p:attrName>style.visibility</p:attrName>
                                        </p:attrNameLst>
                                      </p:cBhvr>
                                      <p:to>
                                        <p:strVal val="visible"/>
                                      </p:to>
                                    </p:set>
                                    <p:anim calcmode="lin" valueType="num">
                                      <p:cBhvr>
                                        <p:cTn id="18" dur="500" fill="hold"/>
                                        <p:tgtEl>
                                          <p:spTgt spid="28"/>
                                        </p:tgtEl>
                                        <p:attrNameLst>
                                          <p:attrName>ppt_w</p:attrName>
                                        </p:attrNameLst>
                                      </p:cBhvr>
                                      <p:tavLst>
                                        <p:tav tm="0">
                                          <p:val>
                                            <p:fltVal val="0"/>
                                          </p:val>
                                        </p:tav>
                                        <p:tav tm="100000">
                                          <p:val>
                                            <p:strVal val="#ppt_w"/>
                                          </p:val>
                                        </p:tav>
                                      </p:tavLst>
                                    </p:anim>
                                    <p:anim calcmode="lin" valueType="num">
                                      <p:cBhvr>
                                        <p:cTn id="19" dur="500" fill="hold"/>
                                        <p:tgtEl>
                                          <p:spTgt spid="28"/>
                                        </p:tgtEl>
                                        <p:attrNameLst>
                                          <p:attrName>ppt_h</p:attrName>
                                        </p:attrNameLst>
                                      </p:cBhvr>
                                      <p:tavLst>
                                        <p:tav tm="0">
                                          <p:val>
                                            <p:fltVal val="0"/>
                                          </p:val>
                                        </p:tav>
                                        <p:tav tm="100000">
                                          <p:val>
                                            <p:strVal val="#ppt_h"/>
                                          </p:val>
                                        </p:tav>
                                      </p:tavLst>
                                    </p:anim>
                                    <p:animEffect transition="in" filter="fade">
                                      <p:cBhvr>
                                        <p:cTn id="20" dur="500"/>
                                        <p:tgtEl>
                                          <p:spTgt spid="28"/>
                                        </p:tgtEl>
                                      </p:cBhvr>
                                    </p:animEffect>
                                  </p:childTnLst>
                                </p:cTn>
                              </p:par>
                              <p:par>
                                <p:cTn id="21" presetID="6" presetClass="emph" presetSubtype="0" decel="100000" fill="hold" grpId="1" nodeType="withEffect">
                                  <p:stCondLst>
                                    <p:cond delay="300"/>
                                  </p:stCondLst>
                                  <p:childTnLst>
                                    <p:animScale>
                                      <p:cBhvr>
                                        <p:cTn id="22" dur="750" fill="hold"/>
                                        <p:tgtEl>
                                          <p:spTgt spid="28"/>
                                        </p:tgtEl>
                                      </p:cBhvr>
                                      <p:by x="9999000" y="9999000"/>
                                    </p:animScale>
                                  </p:childTnLst>
                                </p:cTn>
                              </p:par>
                              <p:par>
                                <p:cTn id="23" presetID="6" presetClass="emph" presetSubtype="0" fill="hold" grpId="2" nodeType="withEffect">
                                  <p:stCondLst>
                                    <p:cond delay="300"/>
                                  </p:stCondLst>
                                  <p:childTnLst>
                                    <p:animScale>
                                      <p:cBhvr>
                                        <p:cTn id="24" dur="10" fill="hold"/>
                                        <p:tgtEl>
                                          <p:spTgt spid="28"/>
                                        </p:tgtEl>
                                      </p:cBhvr>
                                      <p:by x="1000" y="1000"/>
                                    </p:animScale>
                                  </p:childTnLst>
                                </p:cTn>
                              </p:par>
                              <p:par>
                                <p:cTn id="25" presetID="63" presetClass="path" presetSubtype="0" decel="100000" fill="hold" grpId="3" nodeType="withEffect">
                                  <p:stCondLst>
                                    <p:cond delay="300"/>
                                  </p:stCondLst>
                                  <p:childTnLst>
                                    <p:animMotion origin="layout" path="M 0.01901 0.07269 L 2.70833E-6 -2.59259E-6 " pathEditMode="relative" rAng="0" ptsTypes="AA">
                                      <p:cBhvr>
                                        <p:cTn id="26" dur="750" fill="hold"/>
                                        <p:tgtEl>
                                          <p:spTgt spid="28"/>
                                        </p:tgtEl>
                                        <p:attrNameLst>
                                          <p:attrName>ppt_x</p:attrName>
                                          <p:attrName>ppt_y</p:attrName>
                                        </p:attrNameLst>
                                      </p:cBhvr>
                                      <p:rCtr x="-951" y="-3634"/>
                                    </p:animMotion>
                                  </p:childTnLst>
                                </p:cTn>
                              </p:par>
                              <p:par>
                                <p:cTn id="27" presetID="53" presetClass="entr" presetSubtype="16" fill="hold" grpId="0" nodeType="withEffect">
                                  <p:stCondLst>
                                    <p:cond delay="400"/>
                                  </p:stCondLst>
                                  <p:childTnLst>
                                    <p:set>
                                      <p:cBhvr>
                                        <p:cTn id="28" dur="1" fill="hold">
                                          <p:stCondLst>
                                            <p:cond delay="0"/>
                                          </p:stCondLst>
                                        </p:cTn>
                                        <p:tgtEl>
                                          <p:spTgt spid="27"/>
                                        </p:tgtEl>
                                        <p:attrNameLst>
                                          <p:attrName>style.visibility</p:attrName>
                                        </p:attrNameLst>
                                      </p:cBhvr>
                                      <p:to>
                                        <p:strVal val="visible"/>
                                      </p:to>
                                    </p:set>
                                    <p:anim calcmode="lin" valueType="num">
                                      <p:cBhvr>
                                        <p:cTn id="29" dur="500" fill="hold"/>
                                        <p:tgtEl>
                                          <p:spTgt spid="27"/>
                                        </p:tgtEl>
                                        <p:attrNameLst>
                                          <p:attrName>ppt_w</p:attrName>
                                        </p:attrNameLst>
                                      </p:cBhvr>
                                      <p:tavLst>
                                        <p:tav tm="0">
                                          <p:val>
                                            <p:fltVal val="0"/>
                                          </p:val>
                                        </p:tav>
                                        <p:tav tm="100000">
                                          <p:val>
                                            <p:strVal val="#ppt_w"/>
                                          </p:val>
                                        </p:tav>
                                      </p:tavLst>
                                    </p:anim>
                                    <p:anim calcmode="lin" valueType="num">
                                      <p:cBhvr>
                                        <p:cTn id="30" dur="500" fill="hold"/>
                                        <p:tgtEl>
                                          <p:spTgt spid="27"/>
                                        </p:tgtEl>
                                        <p:attrNameLst>
                                          <p:attrName>ppt_h</p:attrName>
                                        </p:attrNameLst>
                                      </p:cBhvr>
                                      <p:tavLst>
                                        <p:tav tm="0">
                                          <p:val>
                                            <p:fltVal val="0"/>
                                          </p:val>
                                        </p:tav>
                                        <p:tav tm="100000">
                                          <p:val>
                                            <p:strVal val="#ppt_h"/>
                                          </p:val>
                                        </p:tav>
                                      </p:tavLst>
                                    </p:anim>
                                    <p:animEffect transition="in" filter="fade">
                                      <p:cBhvr>
                                        <p:cTn id="31" dur="500"/>
                                        <p:tgtEl>
                                          <p:spTgt spid="27"/>
                                        </p:tgtEl>
                                      </p:cBhvr>
                                    </p:animEffect>
                                  </p:childTnLst>
                                </p:cTn>
                              </p:par>
                              <p:par>
                                <p:cTn id="32" presetID="6" presetClass="emph" presetSubtype="0" decel="100000" fill="hold" grpId="1" nodeType="withEffect">
                                  <p:stCondLst>
                                    <p:cond delay="400"/>
                                  </p:stCondLst>
                                  <p:childTnLst>
                                    <p:animScale>
                                      <p:cBhvr>
                                        <p:cTn id="33" dur="750" fill="hold"/>
                                        <p:tgtEl>
                                          <p:spTgt spid="27"/>
                                        </p:tgtEl>
                                      </p:cBhvr>
                                      <p:by x="9999000" y="9999000"/>
                                    </p:animScale>
                                  </p:childTnLst>
                                </p:cTn>
                              </p:par>
                              <p:par>
                                <p:cTn id="34" presetID="6" presetClass="emph" presetSubtype="0" fill="hold" grpId="2" nodeType="withEffect">
                                  <p:stCondLst>
                                    <p:cond delay="400"/>
                                  </p:stCondLst>
                                  <p:childTnLst>
                                    <p:animScale>
                                      <p:cBhvr>
                                        <p:cTn id="35" dur="10" fill="hold"/>
                                        <p:tgtEl>
                                          <p:spTgt spid="27"/>
                                        </p:tgtEl>
                                      </p:cBhvr>
                                      <p:by x="1000" y="1000"/>
                                    </p:animScale>
                                  </p:childTnLst>
                                </p:cTn>
                              </p:par>
                              <p:par>
                                <p:cTn id="36" presetID="53" presetClass="entr" presetSubtype="16" fill="hold" grpId="0" nodeType="withEffect">
                                  <p:stCondLst>
                                    <p:cond delay="500"/>
                                  </p:stCondLst>
                                  <p:childTnLst>
                                    <p:set>
                                      <p:cBhvr>
                                        <p:cTn id="37" dur="1" fill="hold">
                                          <p:stCondLst>
                                            <p:cond delay="0"/>
                                          </p:stCondLst>
                                        </p:cTn>
                                        <p:tgtEl>
                                          <p:spTgt spid="32"/>
                                        </p:tgtEl>
                                        <p:attrNameLst>
                                          <p:attrName>style.visibility</p:attrName>
                                        </p:attrNameLst>
                                      </p:cBhvr>
                                      <p:to>
                                        <p:strVal val="visible"/>
                                      </p:to>
                                    </p:set>
                                    <p:anim calcmode="lin" valueType="num">
                                      <p:cBhvr>
                                        <p:cTn id="38" dur="500" fill="hold"/>
                                        <p:tgtEl>
                                          <p:spTgt spid="32"/>
                                        </p:tgtEl>
                                        <p:attrNameLst>
                                          <p:attrName>ppt_w</p:attrName>
                                        </p:attrNameLst>
                                      </p:cBhvr>
                                      <p:tavLst>
                                        <p:tav tm="0">
                                          <p:val>
                                            <p:fltVal val="0"/>
                                          </p:val>
                                        </p:tav>
                                        <p:tav tm="100000">
                                          <p:val>
                                            <p:strVal val="#ppt_w"/>
                                          </p:val>
                                        </p:tav>
                                      </p:tavLst>
                                    </p:anim>
                                    <p:anim calcmode="lin" valueType="num">
                                      <p:cBhvr>
                                        <p:cTn id="39" dur="500" fill="hold"/>
                                        <p:tgtEl>
                                          <p:spTgt spid="32"/>
                                        </p:tgtEl>
                                        <p:attrNameLst>
                                          <p:attrName>ppt_h</p:attrName>
                                        </p:attrNameLst>
                                      </p:cBhvr>
                                      <p:tavLst>
                                        <p:tav tm="0">
                                          <p:val>
                                            <p:fltVal val="0"/>
                                          </p:val>
                                        </p:tav>
                                        <p:tav tm="100000">
                                          <p:val>
                                            <p:strVal val="#ppt_h"/>
                                          </p:val>
                                        </p:tav>
                                      </p:tavLst>
                                    </p:anim>
                                    <p:animEffect transition="in" filter="fade">
                                      <p:cBhvr>
                                        <p:cTn id="40" dur="500"/>
                                        <p:tgtEl>
                                          <p:spTgt spid="32"/>
                                        </p:tgtEl>
                                      </p:cBhvr>
                                    </p:animEffect>
                                  </p:childTnLst>
                                </p:cTn>
                              </p:par>
                              <p:par>
                                <p:cTn id="41" presetID="6" presetClass="emph" presetSubtype="0" decel="100000" fill="hold" grpId="1" nodeType="withEffect">
                                  <p:stCondLst>
                                    <p:cond delay="500"/>
                                  </p:stCondLst>
                                  <p:childTnLst>
                                    <p:animScale>
                                      <p:cBhvr>
                                        <p:cTn id="42" dur="750" fill="hold"/>
                                        <p:tgtEl>
                                          <p:spTgt spid="32"/>
                                        </p:tgtEl>
                                      </p:cBhvr>
                                      <p:by x="9999000" y="9999000"/>
                                    </p:animScale>
                                  </p:childTnLst>
                                </p:cTn>
                              </p:par>
                              <p:par>
                                <p:cTn id="43" presetID="6" presetClass="emph" presetSubtype="0" fill="hold" grpId="2" nodeType="withEffect">
                                  <p:stCondLst>
                                    <p:cond delay="500"/>
                                  </p:stCondLst>
                                  <p:childTnLst>
                                    <p:animScale>
                                      <p:cBhvr>
                                        <p:cTn id="44" dur="10" fill="hold"/>
                                        <p:tgtEl>
                                          <p:spTgt spid="32"/>
                                        </p:tgtEl>
                                      </p:cBhvr>
                                      <p:by x="1000" y="1000"/>
                                    </p:animScale>
                                  </p:childTnLst>
                                </p:cTn>
                              </p:par>
                              <p:par>
                                <p:cTn id="45" presetID="6" presetClass="entr" presetSubtype="32" fill="hold" nodeType="withEffect">
                                  <p:stCondLst>
                                    <p:cond delay="750"/>
                                  </p:stCondLst>
                                  <p:childTnLst>
                                    <p:set>
                                      <p:cBhvr>
                                        <p:cTn id="46" dur="1" fill="hold">
                                          <p:stCondLst>
                                            <p:cond delay="0"/>
                                          </p:stCondLst>
                                        </p:cTn>
                                        <p:tgtEl>
                                          <p:spTgt spid="29"/>
                                        </p:tgtEl>
                                        <p:attrNameLst>
                                          <p:attrName>style.visibility</p:attrName>
                                        </p:attrNameLst>
                                      </p:cBhvr>
                                      <p:to>
                                        <p:strVal val="visible"/>
                                      </p:to>
                                    </p:set>
                                    <p:animEffect transition="in" filter="circle(out)">
                                      <p:cBhvr>
                                        <p:cTn id="47" dur="500"/>
                                        <p:tgtEl>
                                          <p:spTgt spid="29"/>
                                        </p:tgtEl>
                                      </p:cBhvr>
                                    </p:animEffect>
                                  </p:childTnLst>
                                </p:cTn>
                              </p:par>
                              <p:par>
                                <p:cTn id="48" presetID="10" presetClass="entr" presetSubtype="0" fill="hold" grpId="0" nodeType="withEffect">
                                  <p:stCondLst>
                                    <p:cond delay="300"/>
                                  </p:stCondLst>
                                  <p:childTnLst>
                                    <p:set>
                                      <p:cBhvr>
                                        <p:cTn id="49" dur="1" fill="hold">
                                          <p:stCondLst>
                                            <p:cond delay="0"/>
                                          </p:stCondLst>
                                        </p:cTn>
                                        <p:tgtEl>
                                          <p:spTgt spid="2"/>
                                        </p:tgtEl>
                                        <p:attrNameLst>
                                          <p:attrName>style.visibility</p:attrName>
                                        </p:attrNameLst>
                                      </p:cBhvr>
                                      <p:to>
                                        <p:strVal val="visible"/>
                                      </p:to>
                                    </p:set>
                                    <p:animEffect transition="in" filter="fade">
                                      <p:cBhvr>
                                        <p:cTn id="50" dur="750"/>
                                        <p:tgtEl>
                                          <p:spTgt spid="2"/>
                                        </p:tgtEl>
                                      </p:cBhvr>
                                    </p:animEffect>
                                  </p:childTnLst>
                                </p:cTn>
                              </p:par>
                              <p:par>
                                <p:cTn id="51" presetID="42" presetClass="path" presetSubtype="0" decel="100000" fill="hold" grpId="1" nodeType="withEffect">
                                  <p:stCondLst>
                                    <p:cond delay="300"/>
                                  </p:stCondLst>
                                  <p:childTnLst>
                                    <p:animMotion origin="layout" path="M -3.33333E-6 0.03889 L -3.33333E-6 1.48148E-6 " pathEditMode="relative" rAng="0" ptsTypes="AA">
                                      <p:cBhvr>
                                        <p:cTn id="52" dur="750" fill="hold"/>
                                        <p:tgtEl>
                                          <p:spTgt spid="2"/>
                                        </p:tgtEl>
                                        <p:attrNameLst>
                                          <p:attrName>ppt_x</p:attrName>
                                          <p:attrName>ppt_y</p:attrName>
                                        </p:attrNameLst>
                                      </p:cBhvr>
                                      <p:rCtr x="0" y="-1944"/>
                                    </p:animMotion>
                                  </p:childTnLst>
                                </p:cTn>
                              </p:par>
                              <p:par>
                                <p:cTn id="53" presetID="10" presetClass="entr" presetSubtype="0" fill="hold" grpId="0" nodeType="withEffect">
                                  <p:stCondLst>
                                    <p:cond delay="400"/>
                                  </p:stCondLst>
                                  <p:childTnLst>
                                    <p:set>
                                      <p:cBhvr>
                                        <p:cTn id="54" dur="1" fill="hold">
                                          <p:stCondLst>
                                            <p:cond delay="0"/>
                                          </p:stCondLst>
                                        </p:cTn>
                                        <p:tgtEl>
                                          <p:spTgt spid="3"/>
                                        </p:tgtEl>
                                        <p:attrNameLst>
                                          <p:attrName>style.visibility</p:attrName>
                                        </p:attrNameLst>
                                      </p:cBhvr>
                                      <p:to>
                                        <p:strVal val="visible"/>
                                      </p:to>
                                    </p:set>
                                    <p:animEffect transition="in" filter="fade">
                                      <p:cBhvr>
                                        <p:cTn id="55" dur="750"/>
                                        <p:tgtEl>
                                          <p:spTgt spid="3"/>
                                        </p:tgtEl>
                                      </p:cBhvr>
                                    </p:animEffect>
                                  </p:childTnLst>
                                </p:cTn>
                              </p:par>
                              <p:par>
                                <p:cTn id="56" presetID="42" presetClass="path" presetSubtype="0" decel="100000" fill="hold" grpId="1" nodeType="withEffect">
                                  <p:stCondLst>
                                    <p:cond delay="400"/>
                                  </p:stCondLst>
                                  <p:childTnLst>
                                    <p:animMotion origin="layout" path="M -3.33333E-6 0.03889 L -3.33333E-6 -4.07407E-6 " pathEditMode="relative" rAng="0" ptsTypes="AA">
                                      <p:cBhvr>
                                        <p:cTn id="57" dur="750" fill="hold"/>
                                        <p:tgtEl>
                                          <p:spTgt spid="3"/>
                                        </p:tgtEl>
                                        <p:attrNameLst>
                                          <p:attrName>ppt_x</p:attrName>
                                          <p:attrName>ppt_y</p:attrName>
                                        </p:attrNameLst>
                                      </p:cBhvr>
                                      <p:rCtr x="0" y="-1944"/>
                                    </p:animMotion>
                                  </p:childTnLst>
                                </p:cTn>
                              </p:par>
                              <p:par>
                                <p:cTn id="58" presetID="10" presetClass="entr" presetSubtype="0" fill="hold" grpId="0" nodeType="withEffect">
                                  <p:stCondLst>
                                    <p:cond delay="0"/>
                                  </p:stCondLst>
                                  <p:childTnLst>
                                    <p:set>
                                      <p:cBhvr>
                                        <p:cTn id="59" dur="1" fill="hold">
                                          <p:stCondLst>
                                            <p:cond delay="0"/>
                                          </p:stCondLst>
                                        </p:cTn>
                                        <p:tgtEl>
                                          <p:spTgt spid="16"/>
                                        </p:tgtEl>
                                        <p:attrNameLst>
                                          <p:attrName>style.visibility</p:attrName>
                                        </p:attrNameLst>
                                      </p:cBhvr>
                                      <p:to>
                                        <p:strVal val="visible"/>
                                      </p:to>
                                    </p:set>
                                    <p:animEffect transition="in" filter="fade">
                                      <p:cBhvr>
                                        <p:cTn id="60" dur="250"/>
                                        <p:tgtEl>
                                          <p:spTgt spid="16"/>
                                        </p:tgtEl>
                                      </p:cBhvr>
                                    </p:animEffect>
                                  </p:childTnLst>
                                </p:cTn>
                              </p:par>
                              <p:par>
                                <p:cTn id="61" presetID="42" presetClass="path" presetSubtype="0" decel="100000" fill="hold" grpId="1" nodeType="withEffect">
                                  <p:stCondLst>
                                    <p:cond delay="0"/>
                                  </p:stCondLst>
                                  <p:childTnLst>
                                    <p:animMotion origin="layout" path="M -0.01719 -0.00023 L -1.25E-6 1.85185E-6 " pathEditMode="relative" rAng="0" ptsTypes="AA">
                                      <p:cBhvr>
                                        <p:cTn id="62" dur="500" fill="hold"/>
                                        <p:tgtEl>
                                          <p:spTgt spid="16"/>
                                        </p:tgtEl>
                                        <p:attrNameLst>
                                          <p:attrName>ppt_x</p:attrName>
                                          <p:attrName>ppt_y</p:attrName>
                                        </p:attrNameLst>
                                      </p:cBhvr>
                                      <p:rCtr x="859" y="0"/>
                                    </p:animMotion>
                                  </p:childTnLst>
                                </p:cTn>
                              </p:par>
                              <p:par>
                                <p:cTn id="63" presetID="10" presetClass="entr" presetSubtype="0" fill="hold" nodeType="withEffect">
                                  <p:stCondLst>
                                    <p:cond delay="100"/>
                                  </p:stCondLst>
                                  <p:childTnLst>
                                    <p:set>
                                      <p:cBhvr>
                                        <p:cTn id="64" dur="1" fill="hold">
                                          <p:stCondLst>
                                            <p:cond delay="0"/>
                                          </p:stCondLst>
                                        </p:cTn>
                                        <p:tgtEl>
                                          <p:spTgt spid="17"/>
                                        </p:tgtEl>
                                        <p:attrNameLst>
                                          <p:attrName>style.visibility</p:attrName>
                                        </p:attrNameLst>
                                      </p:cBhvr>
                                      <p:to>
                                        <p:strVal val="visible"/>
                                      </p:to>
                                    </p:set>
                                    <p:animEffect transition="in" filter="fade">
                                      <p:cBhvr>
                                        <p:cTn id="65" dur="750"/>
                                        <p:tgtEl>
                                          <p:spTgt spid="17"/>
                                        </p:tgtEl>
                                      </p:cBhvr>
                                    </p:animEffect>
                                  </p:childTnLst>
                                </p:cTn>
                              </p:par>
                              <p:par>
                                <p:cTn id="66" presetID="42" presetClass="path" presetSubtype="0" decel="100000" fill="hold" nodeType="withEffect">
                                  <p:stCondLst>
                                    <p:cond delay="100"/>
                                  </p:stCondLst>
                                  <p:childTnLst>
                                    <p:animMotion origin="layout" path="M 4.375E-6 0.03889 L 4.375E-6 -1.11111E-6 " pathEditMode="relative" rAng="0" ptsTypes="AA">
                                      <p:cBhvr>
                                        <p:cTn id="67" dur="750" fill="hold"/>
                                        <p:tgtEl>
                                          <p:spTgt spid="17"/>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P spid="26" grpId="3" animBg="1"/>
      <p:bldP spid="27" grpId="0" animBg="1"/>
      <p:bldP spid="27" grpId="1" animBg="1"/>
      <p:bldP spid="27" grpId="2" animBg="1"/>
      <p:bldP spid="28" grpId="0" animBg="1"/>
      <p:bldP spid="28" grpId="1" animBg="1"/>
      <p:bldP spid="28" grpId="2" animBg="1"/>
      <p:bldP spid="28" grpId="3" animBg="1"/>
      <p:bldP spid="32" grpId="0" animBg="1"/>
      <p:bldP spid="32" grpId="1" animBg="1"/>
      <p:bldP spid="32" grpId="2" animBg="1"/>
      <p:bldP spid="16" grpId="0" animBg="1"/>
      <p:bldP spid="16" grpId="1" animBg="1"/>
      <p:bldP spid="2" grpId="0"/>
      <p:bldP spid="2" grpId="1"/>
      <p:bldP spid="3" grpId="0">
        <p:tmplLst>
          <p:tmpl>
            <p:tnLst>
              <p:par>
                <p:cTn presetID="10" presetClass="entr" presetSubtype="0" fill="hold" nodeType="withEffect">
                  <p:stCondLst>
                    <p:cond delay="40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p:tmplLst>
          <p:tmpl>
            <p:tnLst>
              <p:par>
                <p:cTn presetID="42" presetClass="path" presetSubtype="0" decel="100000" fill="hold" nodeType="withEffect">
                  <p:stCondLst>
                    <p:cond delay="400"/>
                  </p:stCondLst>
                  <p:childTnLst>
                    <p:animMotion origin="layout" path="M -3.33333E-6 0.03889 L -3.33333E-6 -4.07407E-6 " pathEditMode="relative" rAng="0" ptsTypes="AA">
                      <p:cBhvr>
                        <p:cTn dur="750" fill="hold"/>
                        <p:tgtEl>
                          <p:spTgt spid="3"/>
                        </p:tgtEl>
                        <p:attrNameLst>
                          <p:attrName>ppt_x</p:attrName>
                          <p:attrName>ppt_y</p:attrName>
                        </p:attrNameLst>
                      </p:cBhvr>
                      <p:rCtr x="0" y="-1944"/>
                    </p:animMotion>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6B98FC7-FC91-73DA-9EF0-6DE4D6E5290D}"/>
              </a:ext>
            </a:extLst>
          </p:cNvPr>
          <p:cNvSpPr>
            <a:spLocks noGrp="1"/>
          </p:cNvSpPr>
          <p:nvPr>
            <p:ph type="dt" sz="half" idx="10"/>
          </p:nvPr>
        </p:nvSpPr>
        <p:spPr/>
        <p:txBody>
          <a:bodyPr/>
          <a:lstStyle/>
          <a:p>
            <a:fld id="{E8C227DF-F069-480F-97D6-496ED8D2F684}" type="datetime1">
              <a:rPr lang="en-GB" smtClean="0"/>
              <a:t>08/03/2025</a:t>
            </a:fld>
            <a:endParaRPr lang="en-GB"/>
          </a:p>
        </p:txBody>
      </p:sp>
      <p:sp>
        <p:nvSpPr>
          <p:cNvPr id="3" name="Footer Placeholder 2">
            <a:extLst>
              <a:ext uri="{FF2B5EF4-FFF2-40B4-BE49-F238E27FC236}">
                <a16:creationId xmlns:a16="http://schemas.microsoft.com/office/drawing/2014/main" id="{7A1753CC-64CC-C33C-CBC6-82531A2C96DF}"/>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0323E274-310B-8B66-46B7-64AA3054B03F}"/>
              </a:ext>
            </a:extLst>
          </p:cNvPr>
          <p:cNvSpPr>
            <a:spLocks noGrp="1"/>
          </p:cNvSpPr>
          <p:nvPr>
            <p:ph type="sldNum" sz="quarter" idx="12"/>
          </p:nvPr>
        </p:nvSpPr>
        <p:spPr/>
        <p:txBody>
          <a:bodyPr/>
          <a:lstStyle/>
          <a:p>
            <a:fld id="{0F36756C-E2AA-4010-9ED5-5A423156605A}" type="slidenum">
              <a:rPr lang="en-GB" smtClean="0"/>
              <a:t>‹#›</a:t>
            </a:fld>
            <a:endParaRPr lang="en-GB"/>
          </a:p>
        </p:txBody>
      </p:sp>
    </p:spTree>
    <p:extLst>
      <p:ext uri="{BB962C8B-B14F-4D97-AF65-F5344CB8AC3E}">
        <p14:creationId xmlns:p14="http://schemas.microsoft.com/office/powerpoint/2010/main" val="2323919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p:bg>
      <p:bgPr>
        <a:gradFill>
          <a:gsLst>
            <a:gs pos="0">
              <a:schemeClr val="accent2"/>
            </a:gs>
            <a:gs pos="100000">
              <a:schemeClr val="tx2"/>
            </a:gs>
          </a:gsLst>
          <a:lin ang="5400000" scaled="0"/>
        </a:gradFill>
        <a:effectLst/>
      </p:bgPr>
    </p:bg>
    <p:spTree>
      <p:nvGrpSpPr>
        <p:cNvPr id="1" name=""/>
        <p:cNvGrpSpPr/>
        <p:nvPr/>
      </p:nvGrpSpPr>
      <p:grpSpPr>
        <a:xfrm>
          <a:off x="0" y="0"/>
          <a:ext cx="0" cy="0"/>
          <a:chOff x="0" y="0"/>
          <a:chExt cx="0" cy="0"/>
        </a:xfrm>
      </p:grpSpPr>
      <p:pic>
        <p:nvPicPr>
          <p:cNvPr id="7" name="Picture 6" descr="Background pattern&#10;&#10;Description automatically generated">
            <a:extLst>
              <a:ext uri="{FF2B5EF4-FFF2-40B4-BE49-F238E27FC236}">
                <a16:creationId xmlns:a16="http://schemas.microsoft.com/office/drawing/2014/main" id="{0EF840A1-5B09-6A70-C12B-A9A743924443}"/>
              </a:ext>
            </a:extLst>
          </p:cNvPr>
          <p:cNvPicPr>
            <a:picLocks noChangeAspect="1"/>
          </p:cNvPicPr>
          <p:nvPr userDrawn="1"/>
        </p:nvPicPr>
        <p:blipFill rotWithShape="1">
          <a:blip r:embed="rId2">
            <a:alphaModFix amt="70000"/>
            <a:extLst>
              <a:ext uri="{28A0092B-C50C-407E-A947-70E740481C1C}">
                <a14:useLocalDpi xmlns:a14="http://schemas.microsoft.com/office/drawing/2010/main" val="0"/>
              </a:ext>
            </a:extLst>
          </a:blip>
          <a:srcRect l="52" t="10228" r="52" b="10228"/>
          <a:stretch/>
        </p:blipFill>
        <p:spPr>
          <a:xfrm>
            <a:off x="0" y="0"/>
            <a:ext cx="12192000" cy="6858000"/>
          </a:xfrm>
          <a:prstGeom prst="rect">
            <a:avLst/>
          </a:prstGeom>
        </p:spPr>
      </p:pic>
      <p:sp>
        <p:nvSpPr>
          <p:cNvPr id="8" name="Rectangle 7">
            <a:extLst>
              <a:ext uri="{FF2B5EF4-FFF2-40B4-BE49-F238E27FC236}">
                <a16:creationId xmlns:a16="http://schemas.microsoft.com/office/drawing/2014/main" id="{97A6298C-C7AE-9358-9FEB-C31C68C55C06}"/>
              </a:ext>
            </a:extLst>
          </p:cNvPr>
          <p:cNvSpPr>
            <a:spLocks/>
          </p:cNvSpPr>
          <p:nvPr userDrawn="1"/>
        </p:nvSpPr>
        <p:spPr>
          <a:xfrm>
            <a:off x="285750" y="0"/>
            <a:ext cx="119062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6AECCED8-20E4-D116-749A-87DBCB45827B}"/>
              </a:ext>
            </a:extLst>
          </p:cNvPr>
          <p:cNvSpPr>
            <a:spLocks noGrp="1"/>
          </p:cNvSpPr>
          <p:nvPr>
            <p:ph type="title"/>
          </p:nvPr>
        </p:nvSpPr>
        <p:spPr>
          <a:xfrm>
            <a:off x="571500" y="381000"/>
            <a:ext cx="11049000" cy="762000"/>
          </a:xfrm>
        </p:spPr>
        <p:txBody>
          <a:bodyPr/>
          <a:lstStyle/>
          <a:p>
            <a:r>
              <a:rPr lang="en-US"/>
              <a:t>Click to edit Master title style</a:t>
            </a:r>
            <a:endParaRPr lang="en-GB"/>
          </a:p>
        </p:txBody>
      </p:sp>
      <p:sp>
        <p:nvSpPr>
          <p:cNvPr id="4" name="Date Placeholder 3">
            <a:extLst>
              <a:ext uri="{FF2B5EF4-FFF2-40B4-BE49-F238E27FC236}">
                <a16:creationId xmlns:a16="http://schemas.microsoft.com/office/drawing/2014/main" id="{00DA3387-E23E-15FD-59F2-358B6E8A4F60}"/>
              </a:ext>
            </a:extLst>
          </p:cNvPr>
          <p:cNvSpPr>
            <a:spLocks noGrp="1"/>
          </p:cNvSpPr>
          <p:nvPr>
            <p:ph type="dt" sz="half" idx="10"/>
          </p:nvPr>
        </p:nvSpPr>
        <p:spPr/>
        <p:txBody>
          <a:bodyPr/>
          <a:lstStyle/>
          <a:p>
            <a:fld id="{D2F24C19-D5C4-42A1-9126-0A5FC2230FDE}" type="datetime1">
              <a:rPr lang="en-GB" smtClean="0"/>
              <a:t>08/03/2025</a:t>
            </a:fld>
            <a:endParaRPr lang="en-GB"/>
          </a:p>
        </p:txBody>
      </p:sp>
      <p:sp>
        <p:nvSpPr>
          <p:cNvPr id="5" name="Footer Placeholder 4">
            <a:extLst>
              <a:ext uri="{FF2B5EF4-FFF2-40B4-BE49-F238E27FC236}">
                <a16:creationId xmlns:a16="http://schemas.microsoft.com/office/drawing/2014/main" id="{3757F684-BEE3-E179-BBC3-D1D2A6365F1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4C89A23-A593-D9F5-E642-AE27F3FA9732}"/>
              </a:ext>
            </a:extLst>
          </p:cNvPr>
          <p:cNvSpPr>
            <a:spLocks noGrp="1"/>
          </p:cNvSpPr>
          <p:nvPr>
            <p:ph type="sldNum" sz="quarter" idx="12"/>
          </p:nvPr>
        </p:nvSpPr>
        <p:spPr/>
        <p:txBody>
          <a:bodyPr/>
          <a:lstStyle/>
          <a:p>
            <a:fld id="{0F36756C-E2AA-4010-9ED5-5A423156605A}" type="slidenum">
              <a:rPr lang="en-GB" smtClean="0"/>
              <a:t>‹#›</a:t>
            </a:fld>
            <a:endParaRPr lang="en-GB"/>
          </a:p>
        </p:txBody>
      </p:sp>
      <p:grpSp>
        <p:nvGrpSpPr>
          <p:cNvPr id="15" name="Group 4">
            <a:extLst>
              <a:ext uri="{FF2B5EF4-FFF2-40B4-BE49-F238E27FC236}">
                <a16:creationId xmlns:a16="http://schemas.microsoft.com/office/drawing/2014/main" id="{B52DF0F5-B29C-4DC0-4E2D-B269C12E5846}"/>
              </a:ext>
            </a:extLst>
          </p:cNvPr>
          <p:cNvGrpSpPr>
            <a:grpSpLocks noChangeAspect="1"/>
          </p:cNvGrpSpPr>
          <p:nvPr userDrawn="1"/>
        </p:nvGrpSpPr>
        <p:grpSpPr bwMode="auto">
          <a:xfrm>
            <a:off x="11407071" y="476250"/>
            <a:ext cx="213430" cy="571500"/>
            <a:chOff x="4249" y="1683"/>
            <a:chExt cx="695" cy="1861"/>
          </a:xfrm>
        </p:grpSpPr>
        <p:sp>
          <p:nvSpPr>
            <p:cNvPr id="16" name="Freeform 5">
              <a:extLst>
                <a:ext uri="{FF2B5EF4-FFF2-40B4-BE49-F238E27FC236}">
                  <a16:creationId xmlns:a16="http://schemas.microsoft.com/office/drawing/2014/main" id="{0830282D-D9C2-D1A2-E74B-F96CFD9F82F9}"/>
                </a:ext>
              </a:extLst>
            </p:cNvPr>
            <p:cNvSpPr>
              <a:spLocks/>
            </p:cNvSpPr>
            <p:nvPr userDrawn="1"/>
          </p:nvSpPr>
          <p:spPr bwMode="auto">
            <a:xfrm>
              <a:off x="4249" y="1824"/>
              <a:ext cx="463" cy="1720"/>
            </a:xfrm>
            <a:custGeom>
              <a:avLst/>
              <a:gdLst>
                <a:gd name="T0" fmla="*/ 232 w 463"/>
                <a:gd name="T1" fmla="*/ 116 h 1720"/>
                <a:gd name="T2" fmla="*/ 0 w 463"/>
                <a:gd name="T3" fmla="*/ 0 h 1720"/>
                <a:gd name="T4" fmla="*/ 0 w 463"/>
                <a:gd name="T5" fmla="*/ 1487 h 1720"/>
                <a:gd name="T6" fmla="*/ 463 w 463"/>
                <a:gd name="T7" fmla="*/ 1720 h 1720"/>
                <a:gd name="T8" fmla="*/ 463 w 463"/>
                <a:gd name="T9" fmla="*/ 1463 h 1720"/>
                <a:gd name="T10" fmla="*/ 232 w 463"/>
                <a:gd name="T11" fmla="*/ 1346 h 1720"/>
                <a:gd name="T12" fmla="*/ 232 w 463"/>
                <a:gd name="T13" fmla="*/ 116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2" y="116"/>
                  </a:moveTo>
                  <a:lnTo>
                    <a:pt x="0" y="0"/>
                  </a:lnTo>
                  <a:lnTo>
                    <a:pt x="0" y="1487"/>
                  </a:lnTo>
                  <a:lnTo>
                    <a:pt x="463" y="1720"/>
                  </a:lnTo>
                  <a:lnTo>
                    <a:pt x="463" y="1463"/>
                  </a:lnTo>
                  <a:lnTo>
                    <a:pt x="232" y="1346"/>
                  </a:lnTo>
                  <a:lnTo>
                    <a:pt x="232" y="116"/>
                  </a:lnTo>
                  <a:close/>
                </a:path>
              </a:pathLst>
            </a:cu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sp>
          <p:nvSpPr>
            <p:cNvPr id="17" name="Freeform 6">
              <a:extLst>
                <a:ext uri="{FF2B5EF4-FFF2-40B4-BE49-F238E27FC236}">
                  <a16:creationId xmlns:a16="http://schemas.microsoft.com/office/drawing/2014/main" id="{9854A2D0-813E-F46C-D652-72FD5DD5A2B4}"/>
                </a:ext>
              </a:extLst>
            </p:cNvPr>
            <p:cNvSpPr>
              <a:spLocks/>
            </p:cNvSpPr>
            <p:nvPr userDrawn="1"/>
          </p:nvSpPr>
          <p:spPr bwMode="auto">
            <a:xfrm>
              <a:off x="4481" y="1683"/>
              <a:ext cx="463" cy="1720"/>
            </a:xfrm>
            <a:custGeom>
              <a:avLst/>
              <a:gdLst>
                <a:gd name="T0" fmla="*/ 231 w 463"/>
                <a:gd name="T1" fmla="*/ 1604 h 1720"/>
                <a:gd name="T2" fmla="*/ 463 w 463"/>
                <a:gd name="T3" fmla="*/ 1720 h 1720"/>
                <a:gd name="T4" fmla="*/ 463 w 463"/>
                <a:gd name="T5" fmla="*/ 233 h 1720"/>
                <a:gd name="T6" fmla="*/ 0 w 463"/>
                <a:gd name="T7" fmla="*/ 0 h 1720"/>
                <a:gd name="T8" fmla="*/ 0 w 463"/>
                <a:gd name="T9" fmla="*/ 257 h 1720"/>
                <a:gd name="T10" fmla="*/ 231 w 463"/>
                <a:gd name="T11" fmla="*/ 374 h 1720"/>
                <a:gd name="T12" fmla="*/ 231 w 463"/>
                <a:gd name="T13" fmla="*/ 1604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1" y="1604"/>
                  </a:moveTo>
                  <a:lnTo>
                    <a:pt x="463" y="1720"/>
                  </a:lnTo>
                  <a:lnTo>
                    <a:pt x="463" y="233"/>
                  </a:lnTo>
                  <a:lnTo>
                    <a:pt x="0" y="0"/>
                  </a:lnTo>
                  <a:lnTo>
                    <a:pt x="0" y="257"/>
                  </a:lnTo>
                  <a:lnTo>
                    <a:pt x="231" y="374"/>
                  </a:lnTo>
                  <a:lnTo>
                    <a:pt x="231" y="1604"/>
                  </a:lnTo>
                  <a:close/>
                </a:path>
              </a:pathLst>
            </a:custGeom>
            <a:solidFill>
              <a:schemeClr val="accent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grpSp>
      <p:sp>
        <p:nvSpPr>
          <p:cNvPr id="9" name="Content Placeholder 2">
            <a:extLst>
              <a:ext uri="{FF2B5EF4-FFF2-40B4-BE49-F238E27FC236}">
                <a16:creationId xmlns:a16="http://schemas.microsoft.com/office/drawing/2014/main" id="{64EE01F6-CF34-7646-471F-02FCFAB36031}"/>
              </a:ext>
            </a:extLst>
          </p:cNvPr>
          <p:cNvSpPr>
            <a:spLocks noGrp="1"/>
          </p:cNvSpPr>
          <p:nvPr>
            <p:ph sz="half" idx="1"/>
          </p:nvPr>
        </p:nvSpPr>
        <p:spPr>
          <a:xfrm>
            <a:off x="571500" y="1524000"/>
            <a:ext cx="11049000" cy="4762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1973024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reserve="1">
  <p:cSld name="Two Content">
    <p:bg>
      <p:bgPr>
        <a:gradFill>
          <a:gsLst>
            <a:gs pos="0">
              <a:schemeClr val="accent2"/>
            </a:gs>
            <a:gs pos="100000">
              <a:schemeClr val="tx2"/>
            </a:gs>
          </a:gsLst>
          <a:lin ang="5400000" scaled="0"/>
        </a:gradFill>
        <a:effectLst/>
      </p:bgPr>
    </p:bg>
    <p:spTree>
      <p:nvGrpSpPr>
        <p:cNvPr id="1" name=""/>
        <p:cNvGrpSpPr/>
        <p:nvPr/>
      </p:nvGrpSpPr>
      <p:grpSpPr>
        <a:xfrm>
          <a:off x="0" y="0"/>
          <a:ext cx="0" cy="0"/>
          <a:chOff x="0" y="0"/>
          <a:chExt cx="0" cy="0"/>
        </a:xfrm>
      </p:grpSpPr>
      <p:pic>
        <p:nvPicPr>
          <p:cNvPr id="8" name="Picture 7" descr="Background pattern&#10;&#10;Description automatically generated">
            <a:extLst>
              <a:ext uri="{FF2B5EF4-FFF2-40B4-BE49-F238E27FC236}">
                <a16:creationId xmlns:a16="http://schemas.microsoft.com/office/drawing/2014/main" id="{3BA03FB9-55F8-F225-0347-5AB06371620D}"/>
              </a:ext>
            </a:extLst>
          </p:cNvPr>
          <p:cNvPicPr>
            <a:picLocks noChangeAspect="1"/>
          </p:cNvPicPr>
          <p:nvPr userDrawn="1"/>
        </p:nvPicPr>
        <p:blipFill rotWithShape="1">
          <a:blip r:embed="rId2">
            <a:alphaModFix amt="70000"/>
            <a:extLst>
              <a:ext uri="{28A0092B-C50C-407E-A947-70E740481C1C}">
                <a14:useLocalDpi xmlns:a14="http://schemas.microsoft.com/office/drawing/2010/main" val="0"/>
              </a:ext>
            </a:extLst>
          </a:blip>
          <a:srcRect l="52" t="10228" r="52" b="10228"/>
          <a:stretch/>
        </p:blipFill>
        <p:spPr>
          <a:xfrm>
            <a:off x="0" y="0"/>
            <a:ext cx="12192000" cy="6858000"/>
          </a:xfrm>
          <a:prstGeom prst="rect">
            <a:avLst/>
          </a:prstGeom>
        </p:spPr>
      </p:pic>
      <p:sp>
        <p:nvSpPr>
          <p:cNvPr id="9" name="Rectangle 8">
            <a:extLst>
              <a:ext uri="{FF2B5EF4-FFF2-40B4-BE49-F238E27FC236}">
                <a16:creationId xmlns:a16="http://schemas.microsoft.com/office/drawing/2014/main" id="{7D37DAC4-5211-D1D1-630A-2EEB50F8E34D}"/>
              </a:ext>
            </a:extLst>
          </p:cNvPr>
          <p:cNvSpPr>
            <a:spLocks/>
          </p:cNvSpPr>
          <p:nvPr userDrawn="1"/>
        </p:nvSpPr>
        <p:spPr>
          <a:xfrm>
            <a:off x="285750" y="0"/>
            <a:ext cx="119062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273B3C5E-B103-674D-C56F-C8DD21D8CB7E}"/>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3C02EE29-C34D-1C0B-1E99-E87A0A39276F}"/>
              </a:ext>
            </a:extLst>
          </p:cNvPr>
          <p:cNvSpPr>
            <a:spLocks noGrp="1"/>
          </p:cNvSpPr>
          <p:nvPr>
            <p:ph sz="half" idx="1"/>
          </p:nvPr>
        </p:nvSpPr>
        <p:spPr>
          <a:xfrm>
            <a:off x="571500" y="1524000"/>
            <a:ext cx="5461000" cy="4762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0811D4A5-DC04-0743-6167-27FA844CBBDA}"/>
              </a:ext>
            </a:extLst>
          </p:cNvPr>
          <p:cNvSpPr>
            <a:spLocks noGrp="1"/>
          </p:cNvSpPr>
          <p:nvPr>
            <p:ph sz="half" idx="2"/>
          </p:nvPr>
        </p:nvSpPr>
        <p:spPr>
          <a:xfrm>
            <a:off x="6159500" y="1524000"/>
            <a:ext cx="5461000" cy="4762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72D7954F-7337-1D0F-E120-A566A8FD8DE6}"/>
              </a:ext>
            </a:extLst>
          </p:cNvPr>
          <p:cNvSpPr>
            <a:spLocks noGrp="1"/>
          </p:cNvSpPr>
          <p:nvPr>
            <p:ph type="dt" sz="half" idx="10"/>
          </p:nvPr>
        </p:nvSpPr>
        <p:spPr/>
        <p:txBody>
          <a:bodyPr/>
          <a:lstStyle/>
          <a:p>
            <a:fld id="{BAC3B3FE-1631-4515-9744-CCCA3C2F5C5B}" type="datetime1">
              <a:rPr lang="en-GB" smtClean="0"/>
              <a:t>08/03/2025</a:t>
            </a:fld>
            <a:endParaRPr lang="en-GB"/>
          </a:p>
        </p:txBody>
      </p:sp>
      <p:sp>
        <p:nvSpPr>
          <p:cNvPr id="6" name="Footer Placeholder 5">
            <a:extLst>
              <a:ext uri="{FF2B5EF4-FFF2-40B4-BE49-F238E27FC236}">
                <a16:creationId xmlns:a16="http://schemas.microsoft.com/office/drawing/2014/main" id="{BAD4E390-7855-8CBE-1D34-AD6016EBA945}"/>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44025C26-0E9E-2DBD-3AE5-9665D1E7E2E9}"/>
              </a:ext>
            </a:extLst>
          </p:cNvPr>
          <p:cNvSpPr>
            <a:spLocks noGrp="1"/>
          </p:cNvSpPr>
          <p:nvPr>
            <p:ph type="sldNum" sz="quarter" idx="12"/>
          </p:nvPr>
        </p:nvSpPr>
        <p:spPr/>
        <p:txBody>
          <a:bodyPr/>
          <a:lstStyle/>
          <a:p>
            <a:fld id="{0F36756C-E2AA-4010-9ED5-5A423156605A}" type="slidenum">
              <a:rPr lang="en-GB" smtClean="0"/>
              <a:t>‹#›</a:t>
            </a:fld>
            <a:endParaRPr lang="en-GB"/>
          </a:p>
        </p:txBody>
      </p:sp>
      <p:grpSp>
        <p:nvGrpSpPr>
          <p:cNvPr id="13" name="Group 4">
            <a:extLst>
              <a:ext uri="{FF2B5EF4-FFF2-40B4-BE49-F238E27FC236}">
                <a16:creationId xmlns:a16="http://schemas.microsoft.com/office/drawing/2014/main" id="{4954E3AC-0285-FF10-EFAF-919646EB85B4}"/>
              </a:ext>
            </a:extLst>
          </p:cNvPr>
          <p:cNvGrpSpPr>
            <a:grpSpLocks noChangeAspect="1"/>
          </p:cNvGrpSpPr>
          <p:nvPr userDrawn="1"/>
        </p:nvGrpSpPr>
        <p:grpSpPr bwMode="auto">
          <a:xfrm>
            <a:off x="11407071" y="476250"/>
            <a:ext cx="213430" cy="571500"/>
            <a:chOff x="4249" y="1683"/>
            <a:chExt cx="695" cy="1861"/>
          </a:xfrm>
        </p:grpSpPr>
        <p:sp>
          <p:nvSpPr>
            <p:cNvPr id="14" name="Freeform 5">
              <a:extLst>
                <a:ext uri="{FF2B5EF4-FFF2-40B4-BE49-F238E27FC236}">
                  <a16:creationId xmlns:a16="http://schemas.microsoft.com/office/drawing/2014/main" id="{BD668075-9997-18D7-DA9E-585A96557C64}"/>
                </a:ext>
              </a:extLst>
            </p:cNvPr>
            <p:cNvSpPr>
              <a:spLocks/>
            </p:cNvSpPr>
            <p:nvPr userDrawn="1"/>
          </p:nvSpPr>
          <p:spPr bwMode="auto">
            <a:xfrm>
              <a:off x="4249" y="1824"/>
              <a:ext cx="463" cy="1720"/>
            </a:xfrm>
            <a:custGeom>
              <a:avLst/>
              <a:gdLst>
                <a:gd name="T0" fmla="*/ 232 w 463"/>
                <a:gd name="T1" fmla="*/ 116 h 1720"/>
                <a:gd name="T2" fmla="*/ 0 w 463"/>
                <a:gd name="T3" fmla="*/ 0 h 1720"/>
                <a:gd name="T4" fmla="*/ 0 w 463"/>
                <a:gd name="T5" fmla="*/ 1487 h 1720"/>
                <a:gd name="T6" fmla="*/ 463 w 463"/>
                <a:gd name="T7" fmla="*/ 1720 h 1720"/>
                <a:gd name="T8" fmla="*/ 463 w 463"/>
                <a:gd name="T9" fmla="*/ 1463 h 1720"/>
                <a:gd name="T10" fmla="*/ 232 w 463"/>
                <a:gd name="T11" fmla="*/ 1346 h 1720"/>
                <a:gd name="T12" fmla="*/ 232 w 463"/>
                <a:gd name="T13" fmla="*/ 116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2" y="116"/>
                  </a:moveTo>
                  <a:lnTo>
                    <a:pt x="0" y="0"/>
                  </a:lnTo>
                  <a:lnTo>
                    <a:pt x="0" y="1487"/>
                  </a:lnTo>
                  <a:lnTo>
                    <a:pt x="463" y="1720"/>
                  </a:lnTo>
                  <a:lnTo>
                    <a:pt x="463" y="1463"/>
                  </a:lnTo>
                  <a:lnTo>
                    <a:pt x="232" y="1346"/>
                  </a:lnTo>
                  <a:lnTo>
                    <a:pt x="232" y="116"/>
                  </a:lnTo>
                  <a:close/>
                </a:path>
              </a:pathLst>
            </a:cu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sp>
          <p:nvSpPr>
            <p:cNvPr id="15" name="Freeform 6">
              <a:extLst>
                <a:ext uri="{FF2B5EF4-FFF2-40B4-BE49-F238E27FC236}">
                  <a16:creationId xmlns:a16="http://schemas.microsoft.com/office/drawing/2014/main" id="{96812DDD-E296-21DD-0D1A-EE64DCB1A5F3}"/>
                </a:ext>
              </a:extLst>
            </p:cNvPr>
            <p:cNvSpPr>
              <a:spLocks/>
            </p:cNvSpPr>
            <p:nvPr userDrawn="1"/>
          </p:nvSpPr>
          <p:spPr bwMode="auto">
            <a:xfrm>
              <a:off x="4481" y="1683"/>
              <a:ext cx="463" cy="1720"/>
            </a:xfrm>
            <a:custGeom>
              <a:avLst/>
              <a:gdLst>
                <a:gd name="T0" fmla="*/ 231 w 463"/>
                <a:gd name="T1" fmla="*/ 1604 h 1720"/>
                <a:gd name="T2" fmla="*/ 463 w 463"/>
                <a:gd name="T3" fmla="*/ 1720 h 1720"/>
                <a:gd name="T4" fmla="*/ 463 w 463"/>
                <a:gd name="T5" fmla="*/ 233 h 1720"/>
                <a:gd name="T6" fmla="*/ 0 w 463"/>
                <a:gd name="T7" fmla="*/ 0 h 1720"/>
                <a:gd name="T8" fmla="*/ 0 w 463"/>
                <a:gd name="T9" fmla="*/ 257 h 1720"/>
                <a:gd name="T10" fmla="*/ 231 w 463"/>
                <a:gd name="T11" fmla="*/ 374 h 1720"/>
                <a:gd name="T12" fmla="*/ 231 w 463"/>
                <a:gd name="T13" fmla="*/ 1604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1" y="1604"/>
                  </a:moveTo>
                  <a:lnTo>
                    <a:pt x="463" y="1720"/>
                  </a:lnTo>
                  <a:lnTo>
                    <a:pt x="463" y="233"/>
                  </a:lnTo>
                  <a:lnTo>
                    <a:pt x="0" y="0"/>
                  </a:lnTo>
                  <a:lnTo>
                    <a:pt x="0" y="257"/>
                  </a:lnTo>
                  <a:lnTo>
                    <a:pt x="231" y="374"/>
                  </a:lnTo>
                  <a:lnTo>
                    <a:pt x="231" y="1604"/>
                  </a:lnTo>
                  <a:close/>
                </a:path>
              </a:pathLst>
            </a:custGeom>
            <a:solidFill>
              <a:schemeClr val="accent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grpSp>
    </p:spTree>
    <p:extLst>
      <p:ext uri="{BB962C8B-B14F-4D97-AF65-F5344CB8AC3E}">
        <p14:creationId xmlns:p14="http://schemas.microsoft.com/office/powerpoint/2010/main" val="164600296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Four Content">
    <p:bg>
      <p:bgPr>
        <a:gradFill>
          <a:gsLst>
            <a:gs pos="0">
              <a:schemeClr val="accent2"/>
            </a:gs>
            <a:gs pos="100000">
              <a:schemeClr val="tx2"/>
            </a:gs>
          </a:gsLst>
          <a:lin ang="5400000" scaled="0"/>
        </a:gradFill>
        <a:effectLst/>
      </p:bgPr>
    </p:bg>
    <p:spTree>
      <p:nvGrpSpPr>
        <p:cNvPr id="1" name=""/>
        <p:cNvGrpSpPr/>
        <p:nvPr/>
      </p:nvGrpSpPr>
      <p:grpSpPr>
        <a:xfrm>
          <a:off x="0" y="0"/>
          <a:ext cx="0" cy="0"/>
          <a:chOff x="0" y="0"/>
          <a:chExt cx="0" cy="0"/>
        </a:xfrm>
      </p:grpSpPr>
      <p:pic>
        <p:nvPicPr>
          <p:cNvPr id="8" name="Picture 7" descr="Background pattern&#10;&#10;Description automatically generated">
            <a:extLst>
              <a:ext uri="{FF2B5EF4-FFF2-40B4-BE49-F238E27FC236}">
                <a16:creationId xmlns:a16="http://schemas.microsoft.com/office/drawing/2014/main" id="{3BA03FB9-55F8-F225-0347-5AB06371620D}"/>
              </a:ext>
            </a:extLst>
          </p:cNvPr>
          <p:cNvPicPr>
            <a:picLocks noChangeAspect="1"/>
          </p:cNvPicPr>
          <p:nvPr userDrawn="1"/>
        </p:nvPicPr>
        <p:blipFill rotWithShape="1">
          <a:blip r:embed="rId2">
            <a:alphaModFix amt="70000"/>
            <a:extLst>
              <a:ext uri="{28A0092B-C50C-407E-A947-70E740481C1C}">
                <a14:useLocalDpi xmlns:a14="http://schemas.microsoft.com/office/drawing/2010/main" val="0"/>
              </a:ext>
            </a:extLst>
          </a:blip>
          <a:srcRect l="52" t="10228" r="52" b="10228"/>
          <a:stretch/>
        </p:blipFill>
        <p:spPr>
          <a:xfrm>
            <a:off x="0" y="0"/>
            <a:ext cx="12192000" cy="6858000"/>
          </a:xfrm>
          <a:prstGeom prst="rect">
            <a:avLst/>
          </a:prstGeom>
        </p:spPr>
      </p:pic>
      <p:sp>
        <p:nvSpPr>
          <p:cNvPr id="9" name="Rectangle 8">
            <a:extLst>
              <a:ext uri="{FF2B5EF4-FFF2-40B4-BE49-F238E27FC236}">
                <a16:creationId xmlns:a16="http://schemas.microsoft.com/office/drawing/2014/main" id="{7D37DAC4-5211-D1D1-630A-2EEB50F8E34D}"/>
              </a:ext>
            </a:extLst>
          </p:cNvPr>
          <p:cNvSpPr>
            <a:spLocks/>
          </p:cNvSpPr>
          <p:nvPr userDrawn="1"/>
        </p:nvSpPr>
        <p:spPr>
          <a:xfrm>
            <a:off x="285750" y="0"/>
            <a:ext cx="119062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273B3C5E-B103-674D-C56F-C8DD21D8CB7E}"/>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3C02EE29-C34D-1C0B-1E99-E87A0A39276F}"/>
              </a:ext>
            </a:extLst>
          </p:cNvPr>
          <p:cNvSpPr>
            <a:spLocks noGrp="1"/>
          </p:cNvSpPr>
          <p:nvPr>
            <p:ph sz="half" idx="1"/>
          </p:nvPr>
        </p:nvSpPr>
        <p:spPr>
          <a:xfrm>
            <a:off x="571500" y="1524000"/>
            <a:ext cx="2667000" cy="4762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0811D4A5-DC04-0743-6167-27FA844CBBDA}"/>
              </a:ext>
            </a:extLst>
          </p:cNvPr>
          <p:cNvSpPr>
            <a:spLocks noGrp="1"/>
          </p:cNvSpPr>
          <p:nvPr>
            <p:ph sz="half" idx="2"/>
          </p:nvPr>
        </p:nvSpPr>
        <p:spPr>
          <a:xfrm>
            <a:off x="3365500" y="1524000"/>
            <a:ext cx="2667000" cy="4762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72D7954F-7337-1D0F-E120-A566A8FD8DE6}"/>
              </a:ext>
            </a:extLst>
          </p:cNvPr>
          <p:cNvSpPr>
            <a:spLocks noGrp="1"/>
          </p:cNvSpPr>
          <p:nvPr>
            <p:ph type="dt" sz="half" idx="10"/>
          </p:nvPr>
        </p:nvSpPr>
        <p:spPr/>
        <p:txBody>
          <a:bodyPr/>
          <a:lstStyle/>
          <a:p>
            <a:fld id="{BAC3B3FE-1631-4515-9744-CCCA3C2F5C5B}" type="datetime1">
              <a:rPr lang="en-GB" smtClean="0"/>
              <a:t>08/03/2025</a:t>
            </a:fld>
            <a:endParaRPr lang="en-GB"/>
          </a:p>
        </p:txBody>
      </p:sp>
      <p:sp>
        <p:nvSpPr>
          <p:cNvPr id="6" name="Footer Placeholder 5">
            <a:extLst>
              <a:ext uri="{FF2B5EF4-FFF2-40B4-BE49-F238E27FC236}">
                <a16:creationId xmlns:a16="http://schemas.microsoft.com/office/drawing/2014/main" id="{BAD4E390-7855-8CBE-1D34-AD6016EBA945}"/>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44025C26-0E9E-2DBD-3AE5-9665D1E7E2E9}"/>
              </a:ext>
            </a:extLst>
          </p:cNvPr>
          <p:cNvSpPr>
            <a:spLocks noGrp="1"/>
          </p:cNvSpPr>
          <p:nvPr>
            <p:ph type="sldNum" sz="quarter" idx="12"/>
          </p:nvPr>
        </p:nvSpPr>
        <p:spPr/>
        <p:txBody>
          <a:bodyPr/>
          <a:lstStyle/>
          <a:p>
            <a:fld id="{0F36756C-E2AA-4010-9ED5-5A423156605A}" type="slidenum">
              <a:rPr lang="en-GB" smtClean="0"/>
              <a:t>‹#›</a:t>
            </a:fld>
            <a:endParaRPr lang="en-GB"/>
          </a:p>
        </p:txBody>
      </p:sp>
      <p:grpSp>
        <p:nvGrpSpPr>
          <p:cNvPr id="13" name="Group 4">
            <a:extLst>
              <a:ext uri="{FF2B5EF4-FFF2-40B4-BE49-F238E27FC236}">
                <a16:creationId xmlns:a16="http://schemas.microsoft.com/office/drawing/2014/main" id="{4954E3AC-0285-FF10-EFAF-919646EB85B4}"/>
              </a:ext>
            </a:extLst>
          </p:cNvPr>
          <p:cNvGrpSpPr>
            <a:grpSpLocks noChangeAspect="1"/>
          </p:cNvGrpSpPr>
          <p:nvPr userDrawn="1"/>
        </p:nvGrpSpPr>
        <p:grpSpPr bwMode="auto">
          <a:xfrm>
            <a:off x="11407071" y="476250"/>
            <a:ext cx="213430" cy="571500"/>
            <a:chOff x="4249" y="1683"/>
            <a:chExt cx="695" cy="1861"/>
          </a:xfrm>
        </p:grpSpPr>
        <p:sp>
          <p:nvSpPr>
            <p:cNvPr id="14" name="Freeform 5">
              <a:extLst>
                <a:ext uri="{FF2B5EF4-FFF2-40B4-BE49-F238E27FC236}">
                  <a16:creationId xmlns:a16="http://schemas.microsoft.com/office/drawing/2014/main" id="{BD668075-9997-18D7-DA9E-585A96557C64}"/>
                </a:ext>
              </a:extLst>
            </p:cNvPr>
            <p:cNvSpPr>
              <a:spLocks/>
            </p:cNvSpPr>
            <p:nvPr userDrawn="1"/>
          </p:nvSpPr>
          <p:spPr bwMode="auto">
            <a:xfrm>
              <a:off x="4249" y="1824"/>
              <a:ext cx="463" cy="1720"/>
            </a:xfrm>
            <a:custGeom>
              <a:avLst/>
              <a:gdLst>
                <a:gd name="T0" fmla="*/ 232 w 463"/>
                <a:gd name="T1" fmla="*/ 116 h 1720"/>
                <a:gd name="T2" fmla="*/ 0 w 463"/>
                <a:gd name="T3" fmla="*/ 0 h 1720"/>
                <a:gd name="T4" fmla="*/ 0 w 463"/>
                <a:gd name="T5" fmla="*/ 1487 h 1720"/>
                <a:gd name="T6" fmla="*/ 463 w 463"/>
                <a:gd name="T7" fmla="*/ 1720 h 1720"/>
                <a:gd name="T8" fmla="*/ 463 w 463"/>
                <a:gd name="T9" fmla="*/ 1463 h 1720"/>
                <a:gd name="T10" fmla="*/ 232 w 463"/>
                <a:gd name="T11" fmla="*/ 1346 h 1720"/>
                <a:gd name="T12" fmla="*/ 232 w 463"/>
                <a:gd name="T13" fmla="*/ 116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2" y="116"/>
                  </a:moveTo>
                  <a:lnTo>
                    <a:pt x="0" y="0"/>
                  </a:lnTo>
                  <a:lnTo>
                    <a:pt x="0" y="1487"/>
                  </a:lnTo>
                  <a:lnTo>
                    <a:pt x="463" y="1720"/>
                  </a:lnTo>
                  <a:lnTo>
                    <a:pt x="463" y="1463"/>
                  </a:lnTo>
                  <a:lnTo>
                    <a:pt x="232" y="1346"/>
                  </a:lnTo>
                  <a:lnTo>
                    <a:pt x="232" y="116"/>
                  </a:lnTo>
                  <a:close/>
                </a:path>
              </a:pathLst>
            </a:cu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sp>
          <p:nvSpPr>
            <p:cNvPr id="15" name="Freeform 6">
              <a:extLst>
                <a:ext uri="{FF2B5EF4-FFF2-40B4-BE49-F238E27FC236}">
                  <a16:creationId xmlns:a16="http://schemas.microsoft.com/office/drawing/2014/main" id="{96812DDD-E296-21DD-0D1A-EE64DCB1A5F3}"/>
                </a:ext>
              </a:extLst>
            </p:cNvPr>
            <p:cNvSpPr>
              <a:spLocks/>
            </p:cNvSpPr>
            <p:nvPr userDrawn="1"/>
          </p:nvSpPr>
          <p:spPr bwMode="auto">
            <a:xfrm>
              <a:off x="4481" y="1683"/>
              <a:ext cx="463" cy="1720"/>
            </a:xfrm>
            <a:custGeom>
              <a:avLst/>
              <a:gdLst>
                <a:gd name="T0" fmla="*/ 231 w 463"/>
                <a:gd name="T1" fmla="*/ 1604 h 1720"/>
                <a:gd name="T2" fmla="*/ 463 w 463"/>
                <a:gd name="T3" fmla="*/ 1720 h 1720"/>
                <a:gd name="T4" fmla="*/ 463 w 463"/>
                <a:gd name="T5" fmla="*/ 233 h 1720"/>
                <a:gd name="T6" fmla="*/ 0 w 463"/>
                <a:gd name="T7" fmla="*/ 0 h 1720"/>
                <a:gd name="T8" fmla="*/ 0 w 463"/>
                <a:gd name="T9" fmla="*/ 257 h 1720"/>
                <a:gd name="T10" fmla="*/ 231 w 463"/>
                <a:gd name="T11" fmla="*/ 374 h 1720"/>
                <a:gd name="T12" fmla="*/ 231 w 463"/>
                <a:gd name="T13" fmla="*/ 1604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1" y="1604"/>
                  </a:moveTo>
                  <a:lnTo>
                    <a:pt x="463" y="1720"/>
                  </a:lnTo>
                  <a:lnTo>
                    <a:pt x="463" y="233"/>
                  </a:lnTo>
                  <a:lnTo>
                    <a:pt x="0" y="0"/>
                  </a:lnTo>
                  <a:lnTo>
                    <a:pt x="0" y="257"/>
                  </a:lnTo>
                  <a:lnTo>
                    <a:pt x="231" y="374"/>
                  </a:lnTo>
                  <a:lnTo>
                    <a:pt x="231" y="1604"/>
                  </a:lnTo>
                  <a:close/>
                </a:path>
              </a:pathLst>
            </a:custGeom>
            <a:solidFill>
              <a:schemeClr val="accent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grpSp>
      <p:sp>
        <p:nvSpPr>
          <p:cNvPr id="16" name="Content Placeholder 3">
            <a:extLst>
              <a:ext uri="{FF2B5EF4-FFF2-40B4-BE49-F238E27FC236}">
                <a16:creationId xmlns:a16="http://schemas.microsoft.com/office/drawing/2014/main" id="{FFDB92ED-FF32-415C-003E-2D75AF69009F}"/>
              </a:ext>
            </a:extLst>
          </p:cNvPr>
          <p:cNvSpPr>
            <a:spLocks noGrp="1"/>
          </p:cNvSpPr>
          <p:nvPr>
            <p:ph sz="half" idx="13"/>
          </p:nvPr>
        </p:nvSpPr>
        <p:spPr>
          <a:xfrm>
            <a:off x="6159500" y="1524000"/>
            <a:ext cx="2667000" cy="4762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7" name="Content Placeholder 3">
            <a:extLst>
              <a:ext uri="{FF2B5EF4-FFF2-40B4-BE49-F238E27FC236}">
                <a16:creationId xmlns:a16="http://schemas.microsoft.com/office/drawing/2014/main" id="{FEEAEE62-1011-25C4-D077-B8F0DE19ADDB}"/>
              </a:ext>
            </a:extLst>
          </p:cNvPr>
          <p:cNvSpPr>
            <a:spLocks noGrp="1"/>
          </p:cNvSpPr>
          <p:nvPr>
            <p:ph sz="half" idx="14"/>
          </p:nvPr>
        </p:nvSpPr>
        <p:spPr>
          <a:xfrm>
            <a:off x="8953500" y="1524000"/>
            <a:ext cx="2667000" cy="4762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19751323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TxTwoObj" preserve="1">
  <p:cSld name="Comparison">
    <p:bg>
      <p:bgPr>
        <a:gradFill>
          <a:gsLst>
            <a:gs pos="0">
              <a:schemeClr val="accent2"/>
            </a:gs>
            <a:gs pos="100000">
              <a:schemeClr val="tx2"/>
            </a:gs>
          </a:gsLst>
          <a:lin ang="5400000" scaled="0"/>
        </a:gradFill>
        <a:effectLst/>
      </p:bgPr>
    </p:bg>
    <p:spTree>
      <p:nvGrpSpPr>
        <p:cNvPr id="1" name=""/>
        <p:cNvGrpSpPr/>
        <p:nvPr/>
      </p:nvGrpSpPr>
      <p:grpSpPr>
        <a:xfrm>
          <a:off x="0" y="0"/>
          <a:ext cx="0" cy="0"/>
          <a:chOff x="0" y="0"/>
          <a:chExt cx="0" cy="0"/>
        </a:xfrm>
      </p:grpSpPr>
      <p:pic>
        <p:nvPicPr>
          <p:cNvPr id="10" name="Picture 9" descr="Background pattern&#10;&#10;Description automatically generated">
            <a:extLst>
              <a:ext uri="{FF2B5EF4-FFF2-40B4-BE49-F238E27FC236}">
                <a16:creationId xmlns:a16="http://schemas.microsoft.com/office/drawing/2014/main" id="{D6481592-C8A0-EAF1-7707-CD3EA87AE06C}"/>
              </a:ext>
            </a:extLst>
          </p:cNvPr>
          <p:cNvPicPr>
            <a:picLocks noChangeAspect="1"/>
          </p:cNvPicPr>
          <p:nvPr userDrawn="1"/>
        </p:nvPicPr>
        <p:blipFill rotWithShape="1">
          <a:blip r:embed="rId2">
            <a:alphaModFix amt="70000"/>
            <a:extLst>
              <a:ext uri="{28A0092B-C50C-407E-A947-70E740481C1C}">
                <a14:useLocalDpi xmlns:a14="http://schemas.microsoft.com/office/drawing/2010/main" val="0"/>
              </a:ext>
            </a:extLst>
          </a:blip>
          <a:srcRect l="52" t="10228" r="52" b="10228"/>
          <a:stretch/>
        </p:blipFill>
        <p:spPr>
          <a:xfrm>
            <a:off x="0" y="0"/>
            <a:ext cx="12192000" cy="6858000"/>
          </a:xfrm>
          <a:prstGeom prst="rect">
            <a:avLst/>
          </a:prstGeom>
        </p:spPr>
      </p:pic>
      <p:sp>
        <p:nvSpPr>
          <p:cNvPr id="11" name="Rectangle 10">
            <a:extLst>
              <a:ext uri="{FF2B5EF4-FFF2-40B4-BE49-F238E27FC236}">
                <a16:creationId xmlns:a16="http://schemas.microsoft.com/office/drawing/2014/main" id="{B0C87E85-59EE-0C3C-E8B9-0515501F7EAB}"/>
              </a:ext>
            </a:extLst>
          </p:cNvPr>
          <p:cNvSpPr>
            <a:spLocks/>
          </p:cNvSpPr>
          <p:nvPr userDrawn="1"/>
        </p:nvSpPr>
        <p:spPr>
          <a:xfrm>
            <a:off x="285750" y="0"/>
            <a:ext cx="119062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610DC988-C1AF-01E3-199C-C30CD8936B36}"/>
              </a:ext>
            </a:extLst>
          </p:cNvPr>
          <p:cNvSpPr>
            <a:spLocks noGrp="1"/>
          </p:cNvSpPr>
          <p:nvPr>
            <p:ph type="title"/>
          </p:nvPr>
        </p:nvSpPr>
        <p:spPr>
          <a:xfrm>
            <a:off x="571500" y="381000"/>
            <a:ext cx="11049000" cy="762000"/>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22D139F5-603E-02A6-95F1-984611F56351}"/>
              </a:ext>
            </a:extLst>
          </p:cNvPr>
          <p:cNvSpPr>
            <a:spLocks noGrp="1"/>
          </p:cNvSpPr>
          <p:nvPr>
            <p:ph type="body" idx="1"/>
          </p:nvPr>
        </p:nvSpPr>
        <p:spPr>
          <a:xfrm>
            <a:off x="571500" y="1524001"/>
            <a:ext cx="5461000" cy="571500"/>
          </a:xfrm>
        </p:spPr>
        <p:txBody>
          <a:bodyPr anchor="t"/>
          <a:lstStyle>
            <a:lvl1pPr marL="0" indent="0">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4A6EE70-4F13-2271-3600-2BB0DB4EDDC7}"/>
              </a:ext>
            </a:extLst>
          </p:cNvPr>
          <p:cNvSpPr>
            <a:spLocks noGrp="1"/>
          </p:cNvSpPr>
          <p:nvPr>
            <p:ph sz="half" idx="2"/>
          </p:nvPr>
        </p:nvSpPr>
        <p:spPr>
          <a:xfrm>
            <a:off x="571500" y="2222500"/>
            <a:ext cx="5461000" cy="4064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C697DB87-E4AA-DAEC-8724-3D78A9CDF887}"/>
              </a:ext>
            </a:extLst>
          </p:cNvPr>
          <p:cNvSpPr>
            <a:spLocks noGrp="1"/>
          </p:cNvSpPr>
          <p:nvPr>
            <p:ph type="body" sz="quarter" idx="3"/>
          </p:nvPr>
        </p:nvSpPr>
        <p:spPr>
          <a:xfrm>
            <a:off x="6159502" y="1524000"/>
            <a:ext cx="5460998" cy="571500"/>
          </a:xfrm>
        </p:spPr>
        <p:txBody>
          <a:bodyPr anchor="t"/>
          <a:lstStyle>
            <a:lvl1pPr marL="0" indent="0">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6902257-F16C-B076-979D-B0CCD357AE93}"/>
              </a:ext>
            </a:extLst>
          </p:cNvPr>
          <p:cNvSpPr>
            <a:spLocks noGrp="1"/>
          </p:cNvSpPr>
          <p:nvPr>
            <p:ph sz="quarter" idx="4"/>
          </p:nvPr>
        </p:nvSpPr>
        <p:spPr>
          <a:xfrm>
            <a:off x="6159502" y="2222500"/>
            <a:ext cx="5460998" cy="4064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A70B1950-6893-FAE7-2680-8DEBB1528B72}"/>
              </a:ext>
            </a:extLst>
          </p:cNvPr>
          <p:cNvSpPr>
            <a:spLocks noGrp="1"/>
          </p:cNvSpPr>
          <p:nvPr>
            <p:ph type="dt" sz="half" idx="10"/>
          </p:nvPr>
        </p:nvSpPr>
        <p:spPr/>
        <p:txBody>
          <a:bodyPr/>
          <a:lstStyle/>
          <a:p>
            <a:fld id="{26FC4623-0E05-4DD5-A13C-D968CAD582E1}" type="datetime1">
              <a:rPr lang="en-GB" smtClean="0"/>
              <a:t>08/03/2025</a:t>
            </a:fld>
            <a:endParaRPr lang="en-GB"/>
          </a:p>
        </p:txBody>
      </p:sp>
      <p:sp>
        <p:nvSpPr>
          <p:cNvPr id="8" name="Footer Placeholder 7">
            <a:extLst>
              <a:ext uri="{FF2B5EF4-FFF2-40B4-BE49-F238E27FC236}">
                <a16:creationId xmlns:a16="http://schemas.microsoft.com/office/drawing/2014/main" id="{9DBE135E-BC5E-85DC-5672-AA960300C72C}"/>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E63BE335-CF53-5B3E-B755-6721DC3D22C5}"/>
              </a:ext>
            </a:extLst>
          </p:cNvPr>
          <p:cNvSpPr>
            <a:spLocks noGrp="1"/>
          </p:cNvSpPr>
          <p:nvPr>
            <p:ph type="sldNum" sz="quarter" idx="12"/>
          </p:nvPr>
        </p:nvSpPr>
        <p:spPr/>
        <p:txBody>
          <a:bodyPr/>
          <a:lstStyle/>
          <a:p>
            <a:fld id="{0F36756C-E2AA-4010-9ED5-5A423156605A}" type="slidenum">
              <a:rPr lang="en-GB" smtClean="0"/>
              <a:t>‹#›</a:t>
            </a:fld>
            <a:endParaRPr lang="en-GB"/>
          </a:p>
        </p:txBody>
      </p:sp>
      <p:grpSp>
        <p:nvGrpSpPr>
          <p:cNvPr id="15" name="Group 4">
            <a:extLst>
              <a:ext uri="{FF2B5EF4-FFF2-40B4-BE49-F238E27FC236}">
                <a16:creationId xmlns:a16="http://schemas.microsoft.com/office/drawing/2014/main" id="{FECC6B74-1F84-06F4-AD6F-66FC05EB1253}"/>
              </a:ext>
            </a:extLst>
          </p:cNvPr>
          <p:cNvGrpSpPr>
            <a:grpSpLocks noChangeAspect="1"/>
          </p:cNvGrpSpPr>
          <p:nvPr userDrawn="1"/>
        </p:nvGrpSpPr>
        <p:grpSpPr bwMode="auto">
          <a:xfrm>
            <a:off x="11407071" y="476250"/>
            <a:ext cx="213430" cy="571500"/>
            <a:chOff x="4249" y="1683"/>
            <a:chExt cx="695" cy="1861"/>
          </a:xfrm>
        </p:grpSpPr>
        <p:sp>
          <p:nvSpPr>
            <p:cNvPr id="16" name="Freeform 5">
              <a:extLst>
                <a:ext uri="{FF2B5EF4-FFF2-40B4-BE49-F238E27FC236}">
                  <a16:creationId xmlns:a16="http://schemas.microsoft.com/office/drawing/2014/main" id="{196C8684-7DDF-077E-A6C7-40068F608C03}"/>
                </a:ext>
              </a:extLst>
            </p:cNvPr>
            <p:cNvSpPr>
              <a:spLocks/>
            </p:cNvSpPr>
            <p:nvPr userDrawn="1"/>
          </p:nvSpPr>
          <p:spPr bwMode="auto">
            <a:xfrm>
              <a:off x="4249" y="1824"/>
              <a:ext cx="463" cy="1720"/>
            </a:xfrm>
            <a:custGeom>
              <a:avLst/>
              <a:gdLst>
                <a:gd name="T0" fmla="*/ 232 w 463"/>
                <a:gd name="T1" fmla="*/ 116 h 1720"/>
                <a:gd name="T2" fmla="*/ 0 w 463"/>
                <a:gd name="T3" fmla="*/ 0 h 1720"/>
                <a:gd name="T4" fmla="*/ 0 w 463"/>
                <a:gd name="T5" fmla="*/ 1487 h 1720"/>
                <a:gd name="T6" fmla="*/ 463 w 463"/>
                <a:gd name="T7" fmla="*/ 1720 h 1720"/>
                <a:gd name="T8" fmla="*/ 463 w 463"/>
                <a:gd name="T9" fmla="*/ 1463 h 1720"/>
                <a:gd name="T10" fmla="*/ 232 w 463"/>
                <a:gd name="T11" fmla="*/ 1346 h 1720"/>
                <a:gd name="T12" fmla="*/ 232 w 463"/>
                <a:gd name="T13" fmla="*/ 116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2" y="116"/>
                  </a:moveTo>
                  <a:lnTo>
                    <a:pt x="0" y="0"/>
                  </a:lnTo>
                  <a:lnTo>
                    <a:pt x="0" y="1487"/>
                  </a:lnTo>
                  <a:lnTo>
                    <a:pt x="463" y="1720"/>
                  </a:lnTo>
                  <a:lnTo>
                    <a:pt x="463" y="1463"/>
                  </a:lnTo>
                  <a:lnTo>
                    <a:pt x="232" y="1346"/>
                  </a:lnTo>
                  <a:lnTo>
                    <a:pt x="232" y="116"/>
                  </a:lnTo>
                  <a:close/>
                </a:path>
              </a:pathLst>
            </a:cu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sp>
          <p:nvSpPr>
            <p:cNvPr id="17" name="Freeform 6">
              <a:extLst>
                <a:ext uri="{FF2B5EF4-FFF2-40B4-BE49-F238E27FC236}">
                  <a16:creationId xmlns:a16="http://schemas.microsoft.com/office/drawing/2014/main" id="{74659E16-107A-DC68-B76D-105971995E54}"/>
                </a:ext>
              </a:extLst>
            </p:cNvPr>
            <p:cNvSpPr>
              <a:spLocks/>
            </p:cNvSpPr>
            <p:nvPr userDrawn="1"/>
          </p:nvSpPr>
          <p:spPr bwMode="auto">
            <a:xfrm>
              <a:off x="4481" y="1683"/>
              <a:ext cx="463" cy="1720"/>
            </a:xfrm>
            <a:custGeom>
              <a:avLst/>
              <a:gdLst>
                <a:gd name="T0" fmla="*/ 231 w 463"/>
                <a:gd name="T1" fmla="*/ 1604 h 1720"/>
                <a:gd name="T2" fmla="*/ 463 w 463"/>
                <a:gd name="T3" fmla="*/ 1720 h 1720"/>
                <a:gd name="T4" fmla="*/ 463 w 463"/>
                <a:gd name="T5" fmla="*/ 233 h 1720"/>
                <a:gd name="T6" fmla="*/ 0 w 463"/>
                <a:gd name="T7" fmla="*/ 0 h 1720"/>
                <a:gd name="T8" fmla="*/ 0 w 463"/>
                <a:gd name="T9" fmla="*/ 257 h 1720"/>
                <a:gd name="T10" fmla="*/ 231 w 463"/>
                <a:gd name="T11" fmla="*/ 374 h 1720"/>
                <a:gd name="T12" fmla="*/ 231 w 463"/>
                <a:gd name="T13" fmla="*/ 1604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1" y="1604"/>
                  </a:moveTo>
                  <a:lnTo>
                    <a:pt x="463" y="1720"/>
                  </a:lnTo>
                  <a:lnTo>
                    <a:pt x="463" y="233"/>
                  </a:lnTo>
                  <a:lnTo>
                    <a:pt x="0" y="0"/>
                  </a:lnTo>
                  <a:lnTo>
                    <a:pt x="0" y="257"/>
                  </a:lnTo>
                  <a:lnTo>
                    <a:pt x="231" y="374"/>
                  </a:lnTo>
                  <a:lnTo>
                    <a:pt x="231" y="1604"/>
                  </a:lnTo>
                  <a:close/>
                </a:path>
              </a:pathLst>
            </a:custGeom>
            <a:solidFill>
              <a:schemeClr val="accent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grpSp>
    </p:spTree>
    <p:extLst>
      <p:ext uri="{BB962C8B-B14F-4D97-AF65-F5344CB8AC3E}">
        <p14:creationId xmlns:p14="http://schemas.microsoft.com/office/powerpoint/2010/main" val="201323998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bg>
      <p:bgPr>
        <a:gradFill>
          <a:gsLst>
            <a:gs pos="0">
              <a:schemeClr val="accent2"/>
            </a:gs>
            <a:gs pos="100000">
              <a:schemeClr val="tx2"/>
            </a:gs>
          </a:gsLst>
          <a:lin ang="5400000" scaled="0"/>
        </a:gradFill>
        <a:effectLst/>
      </p:bgPr>
    </p:bg>
    <p:spTree>
      <p:nvGrpSpPr>
        <p:cNvPr id="1" name=""/>
        <p:cNvGrpSpPr/>
        <p:nvPr/>
      </p:nvGrpSpPr>
      <p:grpSpPr>
        <a:xfrm>
          <a:off x="0" y="0"/>
          <a:ext cx="0" cy="0"/>
          <a:chOff x="0" y="0"/>
          <a:chExt cx="0" cy="0"/>
        </a:xfrm>
      </p:grpSpPr>
      <p:pic>
        <p:nvPicPr>
          <p:cNvPr id="8" name="Picture 7" descr="Background pattern&#10;&#10;Description automatically generated">
            <a:extLst>
              <a:ext uri="{FF2B5EF4-FFF2-40B4-BE49-F238E27FC236}">
                <a16:creationId xmlns:a16="http://schemas.microsoft.com/office/drawing/2014/main" id="{95B3B05E-B3DA-23F0-D3F3-8F3610C2DCCE}"/>
              </a:ext>
            </a:extLst>
          </p:cNvPr>
          <p:cNvPicPr>
            <a:picLocks noChangeAspect="1"/>
          </p:cNvPicPr>
          <p:nvPr userDrawn="1"/>
        </p:nvPicPr>
        <p:blipFill rotWithShape="1">
          <a:blip r:embed="rId2">
            <a:alphaModFix amt="70000"/>
            <a:extLst>
              <a:ext uri="{28A0092B-C50C-407E-A947-70E740481C1C}">
                <a14:useLocalDpi xmlns:a14="http://schemas.microsoft.com/office/drawing/2010/main" val="0"/>
              </a:ext>
            </a:extLst>
          </a:blip>
          <a:srcRect l="52" t="10228" r="52" b="10228"/>
          <a:stretch/>
        </p:blipFill>
        <p:spPr>
          <a:xfrm>
            <a:off x="0" y="0"/>
            <a:ext cx="12192000" cy="6858000"/>
          </a:xfrm>
          <a:prstGeom prst="rect">
            <a:avLst/>
          </a:prstGeom>
        </p:spPr>
      </p:pic>
      <p:sp>
        <p:nvSpPr>
          <p:cNvPr id="9" name="Rectangle 8">
            <a:extLst>
              <a:ext uri="{FF2B5EF4-FFF2-40B4-BE49-F238E27FC236}">
                <a16:creationId xmlns:a16="http://schemas.microsoft.com/office/drawing/2014/main" id="{08FDFB18-9402-4967-AC74-9C49B3D8F7FA}"/>
              </a:ext>
            </a:extLst>
          </p:cNvPr>
          <p:cNvSpPr>
            <a:spLocks/>
          </p:cNvSpPr>
          <p:nvPr userDrawn="1"/>
        </p:nvSpPr>
        <p:spPr>
          <a:xfrm>
            <a:off x="285750" y="0"/>
            <a:ext cx="119062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20B1D734-91EC-B7BB-2A62-8F40920FFBCE}"/>
              </a:ext>
            </a:extLst>
          </p:cNvPr>
          <p:cNvSpPr>
            <a:spLocks noGrp="1"/>
          </p:cNvSpPr>
          <p:nvPr>
            <p:ph type="title"/>
          </p:nvPr>
        </p:nvSpPr>
        <p:spPr>
          <a:xfrm>
            <a:off x="571501" y="571500"/>
            <a:ext cx="4064000" cy="1524000"/>
          </a:xfrm>
        </p:spPr>
        <p:txBody>
          <a:bodyPr anchor="b"/>
          <a:lstStyle>
            <a:lvl1pPr>
              <a:defRPr sz="28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B01AD642-D8CC-B888-F98E-D9597CE4BE33}"/>
              </a:ext>
            </a:extLst>
          </p:cNvPr>
          <p:cNvSpPr>
            <a:spLocks noGrp="1"/>
          </p:cNvSpPr>
          <p:nvPr>
            <p:ph idx="1"/>
          </p:nvPr>
        </p:nvSpPr>
        <p:spPr>
          <a:xfrm>
            <a:off x="4762499" y="1524000"/>
            <a:ext cx="6857999" cy="4762500"/>
          </a:xfrm>
        </p:spPr>
        <p:txBody>
          <a:bodyPr/>
          <a:lstStyle>
            <a:lvl1pPr marL="446088" indent="-446088">
              <a:defRPr sz="2800"/>
            </a:lvl1pPr>
            <a:lvl2pPr marL="896938" indent="-439738">
              <a:defRPr sz="2400"/>
            </a:lvl2pPr>
            <a:lvl3pPr>
              <a:defRPr sz="2000"/>
            </a:lvl3pPr>
            <a:lvl4pPr>
              <a:defRPr sz="1800"/>
            </a:lvl4pPr>
            <a:lvl5pPr>
              <a:defRPr sz="1400"/>
            </a:lvl5pPr>
            <a:lvl6pPr>
              <a:defRPr sz="1400"/>
            </a:lvl6pPr>
            <a:lvl7pPr>
              <a:defRPr sz="1400"/>
            </a:lvl7pPr>
            <a:lvl8pPr>
              <a:defRPr sz="1100"/>
            </a:lvl8pPr>
            <a:lvl9pPr marL="3767138" indent="-109538">
              <a:buFont typeface="Arial" panose="020B0604020202020204" pitchFamily="34" charset="0"/>
              <a:buChar char="•"/>
              <a:defRPr sz="1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 level</a:t>
            </a:r>
          </a:p>
          <a:p>
            <a:pPr lvl="8"/>
            <a:r>
              <a:rPr lang="en-US"/>
              <a:t>Nineth level</a:t>
            </a:r>
          </a:p>
        </p:txBody>
      </p:sp>
      <p:sp>
        <p:nvSpPr>
          <p:cNvPr id="4" name="Text Placeholder 3">
            <a:extLst>
              <a:ext uri="{FF2B5EF4-FFF2-40B4-BE49-F238E27FC236}">
                <a16:creationId xmlns:a16="http://schemas.microsoft.com/office/drawing/2014/main" id="{A967F705-2BB5-428C-D006-DB69C7EB5327}"/>
              </a:ext>
            </a:extLst>
          </p:cNvPr>
          <p:cNvSpPr>
            <a:spLocks noGrp="1"/>
          </p:cNvSpPr>
          <p:nvPr>
            <p:ph type="body" sz="half" idx="2"/>
          </p:nvPr>
        </p:nvSpPr>
        <p:spPr>
          <a:xfrm>
            <a:off x="571501" y="2222500"/>
            <a:ext cx="4064000" cy="4064000"/>
          </a:xfrm>
        </p:spPr>
        <p:txBody>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1AD87C5-8022-88A6-8DA9-792F0BC0D898}"/>
              </a:ext>
            </a:extLst>
          </p:cNvPr>
          <p:cNvSpPr>
            <a:spLocks noGrp="1"/>
          </p:cNvSpPr>
          <p:nvPr>
            <p:ph type="dt" sz="half" idx="10"/>
          </p:nvPr>
        </p:nvSpPr>
        <p:spPr/>
        <p:txBody>
          <a:bodyPr/>
          <a:lstStyle/>
          <a:p>
            <a:fld id="{A3855FA0-FF60-4D79-AC99-C7C1B8A85DBB}" type="datetime1">
              <a:rPr lang="en-GB" smtClean="0"/>
              <a:t>08/03/2025</a:t>
            </a:fld>
            <a:endParaRPr lang="en-GB"/>
          </a:p>
        </p:txBody>
      </p:sp>
      <p:sp>
        <p:nvSpPr>
          <p:cNvPr id="6" name="Footer Placeholder 5">
            <a:extLst>
              <a:ext uri="{FF2B5EF4-FFF2-40B4-BE49-F238E27FC236}">
                <a16:creationId xmlns:a16="http://schemas.microsoft.com/office/drawing/2014/main" id="{E2ABEAB8-FFFD-3E03-37F7-F6267389A444}"/>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43E3FB8A-F40B-AF23-6D4A-D467796CB386}"/>
              </a:ext>
            </a:extLst>
          </p:cNvPr>
          <p:cNvSpPr>
            <a:spLocks noGrp="1"/>
          </p:cNvSpPr>
          <p:nvPr>
            <p:ph type="sldNum" sz="quarter" idx="12"/>
          </p:nvPr>
        </p:nvSpPr>
        <p:spPr/>
        <p:txBody>
          <a:bodyPr/>
          <a:lstStyle/>
          <a:p>
            <a:fld id="{0F36756C-E2AA-4010-9ED5-5A423156605A}" type="slidenum">
              <a:rPr lang="en-GB" smtClean="0"/>
              <a:t>‹#›</a:t>
            </a:fld>
            <a:endParaRPr lang="en-GB"/>
          </a:p>
        </p:txBody>
      </p:sp>
      <p:grpSp>
        <p:nvGrpSpPr>
          <p:cNvPr id="13" name="Group 4">
            <a:extLst>
              <a:ext uri="{FF2B5EF4-FFF2-40B4-BE49-F238E27FC236}">
                <a16:creationId xmlns:a16="http://schemas.microsoft.com/office/drawing/2014/main" id="{5A257C70-FF73-F3D0-8505-4D89303E2AE5}"/>
              </a:ext>
            </a:extLst>
          </p:cNvPr>
          <p:cNvGrpSpPr>
            <a:grpSpLocks noChangeAspect="1"/>
          </p:cNvGrpSpPr>
          <p:nvPr userDrawn="1"/>
        </p:nvGrpSpPr>
        <p:grpSpPr bwMode="auto">
          <a:xfrm>
            <a:off x="11407071" y="476250"/>
            <a:ext cx="213430" cy="571500"/>
            <a:chOff x="4249" y="1683"/>
            <a:chExt cx="695" cy="1861"/>
          </a:xfrm>
        </p:grpSpPr>
        <p:sp>
          <p:nvSpPr>
            <p:cNvPr id="14" name="Freeform 5">
              <a:extLst>
                <a:ext uri="{FF2B5EF4-FFF2-40B4-BE49-F238E27FC236}">
                  <a16:creationId xmlns:a16="http://schemas.microsoft.com/office/drawing/2014/main" id="{9B079C84-9D27-B507-B8A6-FD59327C0E81}"/>
                </a:ext>
              </a:extLst>
            </p:cNvPr>
            <p:cNvSpPr>
              <a:spLocks/>
            </p:cNvSpPr>
            <p:nvPr userDrawn="1"/>
          </p:nvSpPr>
          <p:spPr bwMode="auto">
            <a:xfrm>
              <a:off x="4249" y="1824"/>
              <a:ext cx="463" cy="1720"/>
            </a:xfrm>
            <a:custGeom>
              <a:avLst/>
              <a:gdLst>
                <a:gd name="T0" fmla="*/ 232 w 463"/>
                <a:gd name="T1" fmla="*/ 116 h 1720"/>
                <a:gd name="T2" fmla="*/ 0 w 463"/>
                <a:gd name="T3" fmla="*/ 0 h 1720"/>
                <a:gd name="T4" fmla="*/ 0 w 463"/>
                <a:gd name="T5" fmla="*/ 1487 h 1720"/>
                <a:gd name="T6" fmla="*/ 463 w 463"/>
                <a:gd name="T7" fmla="*/ 1720 h 1720"/>
                <a:gd name="T8" fmla="*/ 463 w 463"/>
                <a:gd name="T9" fmla="*/ 1463 h 1720"/>
                <a:gd name="T10" fmla="*/ 232 w 463"/>
                <a:gd name="T11" fmla="*/ 1346 h 1720"/>
                <a:gd name="T12" fmla="*/ 232 w 463"/>
                <a:gd name="T13" fmla="*/ 116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2" y="116"/>
                  </a:moveTo>
                  <a:lnTo>
                    <a:pt x="0" y="0"/>
                  </a:lnTo>
                  <a:lnTo>
                    <a:pt x="0" y="1487"/>
                  </a:lnTo>
                  <a:lnTo>
                    <a:pt x="463" y="1720"/>
                  </a:lnTo>
                  <a:lnTo>
                    <a:pt x="463" y="1463"/>
                  </a:lnTo>
                  <a:lnTo>
                    <a:pt x="232" y="1346"/>
                  </a:lnTo>
                  <a:lnTo>
                    <a:pt x="232" y="116"/>
                  </a:lnTo>
                  <a:close/>
                </a:path>
              </a:pathLst>
            </a:cu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sp>
          <p:nvSpPr>
            <p:cNvPr id="15" name="Freeform 6">
              <a:extLst>
                <a:ext uri="{FF2B5EF4-FFF2-40B4-BE49-F238E27FC236}">
                  <a16:creationId xmlns:a16="http://schemas.microsoft.com/office/drawing/2014/main" id="{5AD21982-DA0B-3FE7-10B5-FB56CA762152}"/>
                </a:ext>
              </a:extLst>
            </p:cNvPr>
            <p:cNvSpPr>
              <a:spLocks/>
            </p:cNvSpPr>
            <p:nvPr userDrawn="1"/>
          </p:nvSpPr>
          <p:spPr bwMode="auto">
            <a:xfrm>
              <a:off x="4481" y="1683"/>
              <a:ext cx="463" cy="1720"/>
            </a:xfrm>
            <a:custGeom>
              <a:avLst/>
              <a:gdLst>
                <a:gd name="T0" fmla="*/ 231 w 463"/>
                <a:gd name="T1" fmla="*/ 1604 h 1720"/>
                <a:gd name="T2" fmla="*/ 463 w 463"/>
                <a:gd name="T3" fmla="*/ 1720 h 1720"/>
                <a:gd name="T4" fmla="*/ 463 w 463"/>
                <a:gd name="T5" fmla="*/ 233 h 1720"/>
                <a:gd name="T6" fmla="*/ 0 w 463"/>
                <a:gd name="T7" fmla="*/ 0 h 1720"/>
                <a:gd name="T8" fmla="*/ 0 w 463"/>
                <a:gd name="T9" fmla="*/ 257 h 1720"/>
                <a:gd name="T10" fmla="*/ 231 w 463"/>
                <a:gd name="T11" fmla="*/ 374 h 1720"/>
                <a:gd name="T12" fmla="*/ 231 w 463"/>
                <a:gd name="T13" fmla="*/ 1604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1" y="1604"/>
                  </a:moveTo>
                  <a:lnTo>
                    <a:pt x="463" y="1720"/>
                  </a:lnTo>
                  <a:lnTo>
                    <a:pt x="463" y="233"/>
                  </a:lnTo>
                  <a:lnTo>
                    <a:pt x="0" y="0"/>
                  </a:lnTo>
                  <a:lnTo>
                    <a:pt x="0" y="257"/>
                  </a:lnTo>
                  <a:lnTo>
                    <a:pt x="231" y="374"/>
                  </a:lnTo>
                  <a:lnTo>
                    <a:pt x="231" y="1604"/>
                  </a:lnTo>
                  <a:close/>
                </a:path>
              </a:pathLst>
            </a:custGeom>
            <a:solidFill>
              <a:schemeClr val="accent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grpSp>
    </p:spTree>
    <p:extLst>
      <p:ext uri="{BB962C8B-B14F-4D97-AF65-F5344CB8AC3E}">
        <p14:creationId xmlns:p14="http://schemas.microsoft.com/office/powerpoint/2010/main" val="213728569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bg>
      <p:bgPr>
        <a:gradFill>
          <a:gsLst>
            <a:gs pos="0">
              <a:schemeClr val="accent2"/>
            </a:gs>
            <a:gs pos="100000">
              <a:schemeClr val="tx2"/>
            </a:gs>
          </a:gsLst>
          <a:lin ang="5400000" scaled="0"/>
        </a:gradFill>
        <a:effectLst/>
      </p:bgPr>
    </p:bg>
    <p:spTree>
      <p:nvGrpSpPr>
        <p:cNvPr id="1" name=""/>
        <p:cNvGrpSpPr/>
        <p:nvPr/>
      </p:nvGrpSpPr>
      <p:grpSpPr>
        <a:xfrm>
          <a:off x="0" y="0"/>
          <a:ext cx="0" cy="0"/>
          <a:chOff x="0" y="0"/>
          <a:chExt cx="0" cy="0"/>
        </a:xfrm>
      </p:grpSpPr>
      <p:pic>
        <p:nvPicPr>
          <p:cNvPr id="8" name="Picture 7" descr="Background pattern&#10;&#10;Description automatically generated">
            <a:extLst>
              <a:ext uri="{FF2B5EF4-FFF2-40B4-BE49-F238E27FC236}">
                <a16:creationId xmlns:a16="http://schemas.microsoft.com/office/drawing/2014/main" id="{60E7CB34-DC0A-DEE2-B662-CADBFD59FCC5}"/>
              </a:ext>
            </a:extLst>
          </p:cNvPr>
          <p:cNvPicPr>
            <a:picLocks noChangeAspect="1"/>
          </p:cNvPicPr>
          <p:nvPr userDrawn="1"/>
        </p:nvPicPr>
        <p:blipFill rotWithShape="1">
          <a:blip r:embed="rId2">
            <a:alphaModFix amt="70000"/>
            <a:extLst>
              <a:ext uri="{28A0092B-C50C-407E-A947-70E740481C1C}">
                <a14:useLocalDpi xmlns:a14="http://schemas.microsoft.com/office/drawing/2010/main" val="0"/>
              </a:ext>
            </a:extLst>
          </a:blip>
          <a:srcRect l="52" t="10228" r="52" b="10228"/>
          <a:stretch/>
        </p:blipFill>
        <p:spPr>
          <a:xfrm>
            <a:off x="0" y="0"/>
            <a:ext cx="12192000" cy="6858000"/>
          </a:xfrm>
          <a:prstGeom prst="rect">
            <a:avLst/>
          </a:prstGeom>
        </p:spPr>
      </p:pic>
      <p:sp>
        <p:nvSpPr>
          <p:cNvPr id="9" name="Rectangle 8">
            <a:extLst>
              <a:ext uri="{FF2B5EF4-FFF2-40B4-BE49-F238E27FC236}">
                <a16:creationId xmlns:a16="http://schemas.microsoft.com/office/drawing/2014/main" id="{9AAEA7F8-970E-7668-5D7D-4516DB03FBE9}"/>
              </a:ext>
            </a:extLst>
          </p:cNvPr>
          <p:cNvSpPr>
            <a:spLocks/>
          </p:cNvSpPr>
          <p:nvPr userDrawn="1"/>
        </p:nvSpPr>
        <p:spPr>
          <a:xfrm>
            <a:off x="285750" y="0"/>
            <a:ext cx="119062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6995037A-79D8-C064-C91B-FCD114215ADF}"/>
              </a:ext>
            </a:extLst>
          </p:cNvPr>
          <p:cNvSpPr>
            <a:spLocks noGrp="1"/>
          </p:cNvSpPr>
          <p:nvPr>
            <p:ph type="title"/>
          </p:nvPr>
        </p:nvSpPr>
        <p:spPr>
          <a:xfrm>
            <a:off x="571501" y="571500"/>
            <a:ext cx="4064000" cy="1524000"/>
          </a:xfrm>
        </p:spPr>
        <p:txBody>
          <a:bodyPr anchor="b"/>
          <a:lstStyle>
            <a:lvl1pPr>
              <a:defRPr sz="28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6AC29117-E04C-7D54-E047-88CC7817F50E}"/>
              </a:ext>
            </a:extLst>
          </p:cNvPr>
          <p:cNvSpPr>
            <a:spLocks noGrp="1"/>
          </p:cNvSpPr>
          <p:nvPr>
            <p:ph type="pic" idx="1" hasCustomPrompt="1"/>
          </p:nvPr>
        </p:nvSpPr>
        <p:spPr>
          <a:xfrm>
            <a:off x="4762500" y="1524000"/>
            <a:ext cx="6858000" cy="4762499"/>
          </a:xfrm>
        </p:spPr>
        <p:txBody>
          <a:bodyPr tIns="1008000" anchor="ct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to add picture</a:t>
            </a:r>
            <a:endParaRPr lang="en-GB"/>
          </a:p>
        </p:txBody>
      </p:sp>
      <p:sp>
        <p:nvSpPr>
          <p:cNvPr id="4" name="Text Placeholder 3">
            <a:extLst>
              <a:ext uri="{FF2B5EF4-FFF2-40B4-BE49-F238E27FC236}">
                <a16:creationId xmlns:a16="http://schemas.microsoft.com/office/drawing/2014/main" id="{6BB43C70-50C8-EC1F-8F13-0F06DF9157EC}"/>
              </a:ext>
            </a:extLst>
          </p:cNvPr>
          <p:cNvSpPr>
            <a:spLocks noGrp="1"/>
          </p:cNvSpPr>
          <p:nvPr>
            <p:ph type="body" sz="half" idx="2"/>
          </p:nvPr>
        </p:nvSpPr>
        <p:spPr>
          <a:xfrm>
            <a:off x="571500" y="2222500"/>
            <a:ext cx="4063999" cy="4064000"/>
          </a:xfrm>
        </p:spPr>
        <p:txBody>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DC2B405-0E91-CE7A-A0AF-60FEFC4650A8}"/>
              </a:ext>
            </a:extLst>
          </p:cNvPr>
          <p:cNvSpPr>
            <a:spLocks noGrp="1"/>
          </p:cNvSpPr>
          <p:nvPr>
            <p:ph type="dt" sz="half" idx="10"/>
          </p:nvPr>
        </p:nvSpPr>
        <p:spPr/>
        <p:txBody>
          <a:bodyPr/>
          <a:lstStyle/>
          <a:p>
            <a:fld id="{B22AE1E0-C282-4AAC-8F61-45FCF3834FD8}" type="datetime1">
              <a:rPr lang="en-GB" smtClean="0"/>
              <a:t>08/03/2025</a:t>
            </a:fld>
            <a:endParaRPr lang="en-GB"/>
          </a:p>
        </p:txBody>
      </p:sp>
      <p:sp>
        <p:nvSpPr>
          <p:cNvPr id="6" name="Footer Placeholder 5">
            <a:extLst>
              <a:ext uri="{FF2B5EF4-FFF2-40B4-BE49-F238E27FC236}">
                <a16:creationId xmlns:a16="http://schemas.microsoft.com/office/drawing/2014/main" id="{7495D708-CFA3-AE14-EF09-BF023326A237}"/>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1012D345-07DE-35FD-6E7F-51BB5AAAD550}"/>
              </a:ext>
            </a:extLst>
          </p:cNvPr>
          <p:cNvSpPr>
            <a:spLocks noGrp="1"/>
          </p:cNvSpPr>
          <p:nvPr>
            <p:ph type="sldNum" sz="quarter" idx="12"/>
          </p:nvPr>
        </p:nvSpPr>
        <p:spPr/>
        <p:txBody>
          <a:bodyPr/>
          <a:lstStyle/>
          <a:p>
            <a:fld id="{0F36756C-E2AA-4010-9ED5-5A423156605A}" type="slidenum">
              <a:rPr lang="en-GB" smtClean="0"/>
              <a:t>‹#›</a:t>
            </a:fld>
            <a:endParaRPr lang="en-GB"/>
          </a:p>
        </p:txBody>
      </p:sp>
      <p:grpSp>
        <p:nvGrpSpPr>
          <p:cNvPr id="13" name="Group 4">
            <a:extLst>
              <a:ext uri="{FF2B5EF4-FFF2-40B4-BE49-F238E27FC236}">
                <a16:creationId xmlns:a16="http://schemas.microsoft.com/office/drawing/2014/main" id="{DF659B25-1128-EB7E-23B9-6570C89972AB}"/>
              </a:ext>
            </a:extLst>
          </p:cNvPr>
          <p:cNvGrpSpPr>
            <a:grpSpLocks noChangeAspect="1"/>
          </p:cNvGrpSpPr>
          <p:nvPr userDrawn="1"/>
        </p:nvGrpSpPr>
        <p:grpSpPr bwMode="auto">
          <a:xfrm>
            <a:off x="11407071" y="476250"/>
            <a:ext cx="213430" cy="571500"/>
            <a:chOff x="4249" y="1683"/>
            <a:chExt cx="695" cy="1861"/>
          </a:xfrm>
        </p:grpSpPr>
        <p:sp>
          <p:nvSpPr>
            <p:cNvPr id="14" name="Freeform 5">
              <a:extLst>
                <a:ext uri="{FF2B5EF4-FFF2-40B4-BE49-F238E27FC236}">
                  <a16:creationId xmlns:a16="http://schemas.microsoft.com/office/drawing/2014/main" id="{3D96107F-AC1B-98CC-4731-6119F6E15D2A}"/>
                </a:ext>
              </a:extLst>
            </p:cNvPr>
            <p:cNvSpPr>
              <a:spLocks/>
            </p:cNvSpPr>
            <p:nvPr userDrawn="1"/>
          </p:nvSpPr>
          <p:spPr bwMode="auto">
            <a:xfrm>
              <a:off x="4249" y="1824"/>
              <a:ext cx="463" cy="1720"/>
            </a:xfrm>
            <a:custGeom>
              <a:avLst/>
              <a:gdLst>
                <a:gd name="T0" fmla="*/ 232 w 463"/>
                <a:gd name="T1" fmla="*/ 116 h 1720"/>
                <a:gd name="T2" fmla="*/ 0 w 463"/>
                <a:gd name="T3" fmla="*/ 0 h 1720"/>
                <a:gd name="T4" fmla="*/ 0 w 463"/>
                <a:gd name="T5" fmla="*/ 1487 h 1720"/>
                <a:gd name="T6" fmla="*/ 463 w 463"/>
                <a:gd name="T7" fmla="*/ 1720 h 1720"/>
                <a:gd name="T8" fmla="*/ 463 w 463"/>
                <a:gd name="T9" fmla="*/ 1463 h 1720"/>
                <a:gd name="T10" fmla="*/ 232 w 463"/>
                <a:gd name="T11" fmla="*/ 1346 h 1720"/>
                <a:gd name="T12" fmla="*/ 232 w 463"/>
                <a:gd name="T13" fmla="*/ 116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2" y="116"/>
                  </a:moveTo>
                  <a:lnTo>
                    <a:pt x="0" y="0"/>
                  </a:lnTo>
                  <a:lnTo>
                    <a:pt x="0" y="1487"/>
                  </a:lnTo>
                  <a:lnTo>
                    <a:pt x="463" y="1720"/>
                  </a:lnTo>
                  <a:lnTo>
                    <a:pt x="463" y="1463"/>
                  </a:lnTo>
                  <a:lnTo>
                    <a:pt x="232" y="1346"/>
                  </a:lnTo>
                  <a:lnTo>
                    <a:pt x="232" y="116"/>
                  </a:lnTo>
                  <a:close/>
                </a:path>
              </a:pathLst>
            </a:cu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sp>
          <p:nvSpPr>
            <p:cNvPr id="15" name="Freeform 6">
              <a:extLst>
                <a:ext uri="{FF2B5EF4-FFF2-40B4-BE49-F238E27FC236}">
                  <a16:creationId xmlns:a16="http://schemas.microsoft.com/office/drawing/2014/main" id="{037A5B9E-3584-E905-7791-F3231BA53A06}"/>
                </a:ext>
              </a:extLst>
            </p:cNvPr>
            <p:cNvSpPr>
              <a:spLocks/>
            </p:cNvSpPr>
            <p:nvPr userDrawn="1"/>
          </p:nvSpPr>
          <p:spPr bwMode="auto">
            <a:xfrm>
              <a:off x="4481" y="1683"/>
              <a:ext cx="463" cy="1720"/>
            </a:xfrm>
            <a:custGeom>
              <a:avLst/>
              <a:gdLst>
                <a:gd name="T0" fmla="*/ 231 w 463"/>
                <a:gd name="T1" fmla="*/ 1604 h 1720"/>
                <a:gd name="T2" fmla="*/ 463 w 463"/>
                <a:gd name="T3" fmla="*/ 1720 h 1720"/>
                <a:gd name="T4" fmla="*/ 463 w 463"/>
                <a:gd name="T5" fmla="*/ 233 h 1720"/>
                <a:gd name="T6" fmla="*/ 0 w 463"/>
                <a:gd name="T7" fmla="*/ 0 h 1720"/>
                <a:gd name="T8" fmla="*/ 0 w 463"/>
                <a:gd name="T9" fmla="*/ 257 h 1720"/>
                <a:gd name="T10" fmla="*/ 231 w 463"/>
                <a:gd name="T11" fmla="*/ 374 h 1720"/>
                <a:gd name="T12" fmla="*/ 231 w 463"/>
                <a:gd name="T13" fmla="*/ 1604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1" y="1604"/>
                  </a:moveTo>
                  <a:lnTo>
                    <a:pt x="463" y="1720"/>
                  </a:lnTo>
                  <a:lnTo>
                    <a:pt x="463" y="233"/>
                  </a:lnTo>
                  <a:lnTo>
                    <a:pt x="0" y="0"/>
                  </a:lnTo>
                  <a:lnTo>
                    <a:pt x="0" y="257"/>
                  </a:lnTo>
                  <a:lnTo>
                    <a:pt x="231" y="374"/>
                  </a:lnTo>
                  <a:lnTo>
                    <a:pt x="231" y="1604"/>
                  </a:lnTo>
                  <a:close/>
                </a:path>
              </a:pathLst>
            </a:custGeom>
            <a:solidFill>
              <a:schemeClr val="accent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grpSp>
    </p:spTree>
    <p:extLst>
      <p:ext uri="{BB962C8B-B14F-4D97-AF65-F5344CB8AC3E}">
        <p14:creationId xmlns:p14="http://schemas.microsoft.com/office/powerpoint/2010/main" val="142796483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Fre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E4B127-7A50-E77B-CA2C-F27B794EDDC4}"/>
              </a:ext>
            </a:extLst>
          </p:cNvPr>
          <p:cNvSpPr>
            <a:spLocks noGrp="1"/>
          </p:cNvSpPr>
          <p:nvPr>
            <p:ph type="title"/>
          </p:nvPr>
        </p:nvSpPr>
        <p:spPr>
          <a:xfrm>
            <a:off x="571500" y="381000"/>
            <a:ext cx="11049000" cy="762000"/>
          </a:xfrm>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88BBEFAF-1E88-A122-E394-C4F8D681D799}"/>
              </a:ext>
            </a:extLst>
          </p:cNvPr>
          <p:cNvSpPr>
            <a:spLocks noGrp="1"/>
          </p:cNvSpPr>
          <p:nvPr>
            <p:ph type="dt" sz="half" idx="10"/>
          </p:nvPr>
        </p:nvSpPr>
        <p:spPr/>
        <p:txBody>
          <a:bodyPr/>
          <a:lstStyle/>
          <a:p>
            <a:fld id="{A6EC5A29-A388-400F-BD96-66DBA77016BE}" type="datetime1">
              <a:rPr lang="en-GB" smtClean="0"/>
              <a:t>08/03/2025</a:t>
            </a:fld>
            <a:endParaRPr lang="en-GB"/>
          </a:p>
        </p:txBody>
      </p:sp>
      <p:sp>
        <p:nvSpPr>
          <p:cNvPr id="4" name="Footer Placeholder 3">
            <a:extLst>
              <a:ext uri="{FF2B5EF4-FFF2-40B4-BE49-F238E27FC236}">
                <a16:creationId xmlns:a16="http://schemas.microsoft.com/office/drawing/2014/main" id="{520A7339-5D52-E40F-10FF-19BC3F0A4D74}"/>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4A5731E3-09CE-B466-FAEE-77AB41CBFB3C}"/>
              </a:ext>
            </a:extLst>
          </p:cNvPr>
          <p:cNvSpPr>
            <a:spLocks noGrp="1"/>
          </p:cNvSpPr>
          <p:nvPr>
            <p:ph type="sldNum" sz="quarter" idx="12"/>
          </p:nvPr>
        </p:nvSpPr>
        <p:spPr/>
        <p:txBody>
          <a:bodyPr/>
          <a:lstStyle/>
          <a:p>
            <a:fld id="{0F36756C-E2AA-4010-9ED5-5A423156605A}" type="slidenum">
              <a:rPr lang="en-GB" smtClean="0"/>
              <a:t>‹#›</a:t>
            </a:fld>
            <a:endParaRPr lang="en-GB"/>
          </a:p>
        </p:txBody>
      </p:sp>
    </p:spTree>
    <p:extLst>
      <p:ext uri="{BB962C8B-B14F-4D97-AF65-F5344CB8AC3E}">
        <p14:creationId xmlns:p14="http://schemas.microsoft.com/office/powerpoint/2010/main" val="267360243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Free Content (with log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E4B127-7A50-E77B-CA2C-F27B794EDDC4}"/>
              </a:ext>
            </a:extLst>
          </p:cNvPr>
          <p:cNvSpPr>
            <a:spLocks noGrp="1"/>
          </p:cNvSpPr>
          <p:nvPr>
            <p:ph type="title"/>
          </p:nvPr>
        </p:nvSpPr>
        <p:spPr>
          <a:xfrm>
            <a:off x="571500" y="381000"/>
            <a:ext cx="11049000" cy="762000"/>
          </a:xfrm>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88BBEFAF-1E88-A122-E394-C4F8D681D799}"/>
              </a:ext>
            </a:extLst>
          </p:cNvPr>
          <p:cNvSpPr>
            <a:spLocks noGrp="1"/>
          </p:cNvSpPr>
          <p:nvPr>
            <p:ph type="dt" sz="half" idx="10"/>
          </p:nvPr>
        </p:nvSpPr>
        <p:spPr/>
        <p:txBody>
          <a:bodyPr/>
          <a:lstStyle/>
          <a:p>
            <a:fld id="{A6EC5A29-A388-400F-BD96-66DBA77016BE}" type="datetime1">
              <a:rPr lang="en-GB" smtClean="0"/>
              <a:t>08/03/2025</a:t>
            </a:fld>
            <a:endParaRPr lang="en-GB"/>
          </a:p>
        </p:txBody>
      </p:sp>
      <p:sp>
        <p:nvSpPr>
          <p:cNvPr id="4" name="Footer Placeholder 3">
            <a:extLst>
              <a:ext uri="{FF2B5EF4-FFF2-40B4-BE49-F238E27FC236}">
                <a16:creationId xmlns:a16="http://schemas.microsoft.com/office/drawing/2014/main" id="{520A7339-5D52-E40F-10FF-19BC3F0A4D74}"/>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4A5731E3-09CE-B466-FAEE-77AB41CBFB3C}"/>
              </a:ext>
            </a:extLst>
          </p:cNvPr>
          <p:cNvSpPr>
            <a:spLocks noGrp="1"/>
          </p:cNvSpPr>
          <p:nvPr>
            <p:ph type="sldNum" sz="quarter" idx="12"/>
          </p:nvPr>
        </p:nvSpPr>
        <p:spPr/>
        <p:txBody>
          <a:bodyPr/>
          <a:lstStyle/>
          <a:p>
            <a:fld id="{0F36756C-E2AA-4010-9ED5-5A423156605A}" type="slidenum">
              <a:rPr lang="en-GB" smtClean="0"/>
              <a:t>‹#›</a:t>
            </a:fld>
            <a:endParaRPr lang="en-GB"/>
          </a:p>
        </p:txBody>
      </p:sp>
      <p:grpSp>
        <p:nvGrpSpPr>
          <p:cNvPr id="6" name="Group 4">
            <a:extLst>
              <a:ext uri="{FF2B5EF4-FFF2-40B4-BE49-F238E27FC236}">
                <a16:creationId xmlns:a16="http://schemas.microsoft.com/office/drawing/2014/main" id="{6102A321-6EC6-2DD7-80F3-56D0A0860D1E}"/>
              </a:ext>
            </a:extLst>
          </p:cNvPr>
          <p:cNvGrpSpPr>
            <a:grpSpLocks noChangeAspect="1"/>
          </p:cNvGrpSpPr>
          <p:nvPr userDrawn="1"/>
        </p:nvGrpSpPr>
        <p:grpSpPr bwMode="auto">
          <a:xfrm>
            <a:off x="11407071" y="476250"/>
            <a:ext cx="213430" cy="571500"/>
            <a:chOff x="4249" y="1683"/>
            <a:chExt cx="695" cy="1861"/>
          </a:xfrm>
        </p:grpSpPr>
        <p:sp>
          <p:nvSpPr>
            <p:cNvPr id="7" name="Freeform 5">
              <a:extLst>
                <a:ext uri="{FF2B5EF4-FFF2-40B4-BE49-F238E27FC236}">
                  <a16:creationId xmlns:a16="http://schemas.microsoft.com/office/drawing/2014/main" id="{AE84681A-5118-1F8E-19FC-304A83205041}"/>
                </a:ext>
              </a:extLst>
            </p:cNvPr>
            <p:cNvSpPr>
              <a:spLocks/>
            </p:cNvSpPr>
            <p:nvPr userDrawn="1"/>
          </p:nvSpPr>
          <p:spPr bwMode="auto">
            <a:xfrm>
              <a:off x="4249" y="1824"/>
              <a:ext cx="463" cy="1720"/>
            </a:xfrm>
            <a:custGeom>
              <a:avLst/>
              <a:gdLst>
                <a:gd name="T0" fmla="*/ 232 w 463"/>
                <a:gd name="T1" fmla="*/ 116 h 1720"/>
                <a:gd name="T2" fmla="*/ 0 w 463"/>
                <a:gd name="T3" fmla="*/ 0 h 1720"/>
                <a:gd name="T4" fmla="*/ 0 w 463"/>
                <a:gd name="T5" fmla="*/ 1487 h 1720"/>
                <a:gd name="T6" fmla="*/ 463 w 463"/>
                <a:gd name="T7" fmla="*/ 1720 h 1720"/>
                <a:gd name="T8" fmla="*/ 463 w 463"/>
                <a:gd name="T9" fmla="*/ 1463 h 1720"/>
                <a:gd name="T10" fmla="*/ 232 w 463"/>
                <a:gd name="T11" fmla="*/ 1346 h 1720"/>
                <a:gd name="T12" fmla="*/ 232 w 463"/>
                <a:gd name="T13" fmla="*/ 116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2" y="116"/>
                  </a:moveTo>
                  <a:lnTo>
                    <a:pt x="0" y="0"/>
                  </a:lnTo>
                  <a:lnTo>
                    <a:pt x="0" y="1487"/>
                  </a:lnTo>
                  <a:lnTo>
                    <a:pt x="463" y="1720"/>
                  </a:lnTo>
                  <a:lnTo>
                    <a:pt x="463" y="1463"/>
                  </a:lnTo>
                  <a:lnTo>
                    <a:pt x="232" y="1346"/>
                  </a:lnTo>
                  <a:lnTo>
                    <a:pt x="232" y="116"/>
                  </a:lnTo>
                  <a:close/>
                </a:path>
              </a:pathLst>
            </a:cu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sp>
          <p:nvSpPr>
            <p:cNvPr id="8" name="Freeform 6">
              <a:extLst>
                <a:ext uri="{FF2B5EF4-FFF2-40B4-BE49-F238E27FC236}">
                  <a16:creationId xmlns:a16="http://schemas.microsoft.com/office/drawing/2014/main" id="{ABE6C469-49DB-B1F5-6E17-57A91B5BB897}"/>
                </a:ext>
              </a:extLst>
            </p:cNvPr>
            <p:cNvSpPr>
              <a:spLocks/>
            </p:cNvSpPr>
            <p:nvPr userDrawn="1"/>
          </p:nvSpPr>
          <p:spPr bwMode="auto">
            <a:xfrm>
              <a:off x="4481" y="1683"/>
              <a:ext cx="463" cy="1720"/>
            </a:xfrm>
            <a:custGeom>
              <a:avLst/>
              <a:gdLst>
                <a:gd name="T0" fmla="*/ 231 w 463"/>
                <a:gd name="T1" fmla="*/ 1604 h 1720"/>
                <a:gd name="T2" fmla="*/ 463 w 463"/>
                <a:gd name="T3" fmla="*/ 1720 h 1720"/>
                <a:gd name="T4" fmla="*/ 463 w 463"/>
                <a:gd name="T5" fmla="*/ 233 h 1720"/>
                <a:gd name="T6" fmla="*/ 0 w 463"/>
                <a:gd name="T7" fmla="*/ 0 h 1720"/>
                <a:gd name="T8" fmla="*/ 0 w 463"/>
                <a:gd name="T9" fmla="*/ 257 h 1720"/>
                <a:gd name="T10" fmla="*/ 231 w 463"/>
                <a:gd name="T11" fmla="*/ 374 h 1720"/>
                <a:gd name="T12" fmla="*/ 231 w 463"/>
                <a:gd name="T13" fmla="*/ 1604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1" y="1604"/>
                  </a:moveTo>
                  <a:lnTo>
                    <a:pt x="463" y="1720"/>
                  </a:lnTo>
                  <a:lnTo>
                    <a:pt x="463" y="233"/>
                  </a:lnTo>
                  <a:lnTo>
                    <a:pt x="0" y="0"/>
                  </a:lnTo>
                  <a:lnTo>
                    <a:pt x="0" y="257"/>
                  </a:lnTo>
                  <a:lnTo>
                    <a:pt x="231" y="374"/>
                  </a:lnTo>
                  <a:lnTo>
                    <a:pt x="231" y="1604"/>
                  </a:lnTo>
                  <a:close/>
                </a:path>
              </a:pathLst>
            </a:custGeom>
            <a:solidFill>
              <a:schemeClr val="accent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grpSp>
    </p:spTree>
    <p:extLst>
      <p:ext uri="{BB962C8B-B14F-4D97-AF65-F5344CB8AC3E}">
        <p14:creationId xmlns:p14="http://schemas.microsoft.com/office/powerpoint/2010/main" val="254849898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ntent with Caption (option B)">
    <p:bg>
      <p:bgPr>
        <a:gradFill>
          <a:gsLst>
            <a:gs pos="100000">
              <a:schemeClr val="tx2"/>
            </a:gs>
            <a:gs pos="0">
              <a:schemeClr val="accent2"/>
            </a:gs>
          </a:gsLst>
          <a:lin ang="5400000" scaled="0"/>
        </a:gradFill>
        <a:effectLst/>
      </p:bgPr>
    </p:bg>
    <p:spTree>
      <p:nvGrpSpPr>
        <p:cNvPr id="1" name=""/>
        <p:cNvGrpSpPr/>
        <p:nvPr/>
      </p:nvGrpSpPr>
      <p:grpSpPr>
        <a:xfrm>
          <a:off x="0" y="0"/>
          <a:ext cx="0" cy="0"/>
          <a:chOff x="0" y="0"/>
          <a:chExt cx="0" cy="0"/>
        </a:xfrm>
      </p:grpSpPr>
      <p:pic>
        <p:nvPicPr>
          <p:cNvPr id="9" name="Picture 8" descr="Background pattern&#10;&#10;Description automatically generated">
            <a:extLst>
              <a:ext uri="{FF2B5EF4-FFF2-40B4-BE49-F238E27FC236}">
                <a16:creationId xmlns:a16="http://schemas.microsoft.com/office/drawing/2014/main" id="{FEBF5D3F-6E14-8688-A0CC-A5F1012E8F8E}"/>
              </a:ext>
            </a:extLst>
          </p:cNvPr>
          <p:cNvPicPr>
            <a:picLocks noChangeAspect="1"/>
          </p:cNvPicPr>
          <p:nvPr userDrawn="1"/>
        </p:nvPicPr>
        <p:blipFill rotWithShape="1">
          <a:blip r:embed="rId2">
            <a:alphaModFix amt="70000"/>
            <a:extLst>
              <a:ext uri="{28A0092B-C50C-407E-A947-70E740481C1C}">
                <a14:useLocalDpi xmlns:a14="http://schemas.microsoft.com/office/drawing/2010/main" val="0"/>
              </a:ext>
            </a:extLst>
          </a:blip>
          <a:srcRect l="52" t="10228" r="52" b="10228"/>
          <a:stretch/>
        </p:blipFill>
        <p:spPr>
          <a:xfrm>
            <a:off x="0" y="0"/>
            <a:ext cx="12192000" cy="6858000"/>
          </a:xfrm>
          <a:prstGeom prst="rect">
            <a:avLst/>
          </a:prstGeom>
        </p:spPr>
      </p:pic>
      <p:sp>
        <p:nvSpPr>
          <p:cNvPr id="19" name="Rectangle 18">
            <a:extLst>
              <a:ext uri="{FF2B5EF4-FFF2-40B4-BE49-F238E27FC236}">
                <a16:creationId xmlns:a16="http://schemas.microsoft.com/office/drawing/2014/main" id="{221D39DA-4286-5637-E4E8-F7FD70B28F6D}"/>
              </a:ext>
            </a:extLst>
          </p:cNvPr>
          <p:cNvSpPr/>
          <p:nvPr userDrawn="1"/>
        </p:nvSpPr>
        <p:spPr>
          <a:xfrm>
            <a:off x="635000" y="-1"/>
            <a:ext cx="11557000" cy="68580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ectangle 19">
            <a:extLst>
              <a:ext uri="{FF2B5EF4-FFF2-40B4-BE49-F238E27FC236}">
                <a16:creationId xmlns:a16="http://schemas.microsoft.com/office/drawing/2014/main" id="{D0645FF4-37BC-C999-5E7C-BD0AAC84848C}"/>
              </a:ext>
            </a:extLst>
          </p:cNvPr>
          <p:cNvSpPr/>
          <p:nvPr userDrawn="1"/>
        </p:nvSpPr>
        <p:spPr>
          <a:xfrm>
            <a:off x="285750" y="0"/>
            <a:ext cx="44767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Date Placeholder 2">
            <a:extLst>
              <a:ext uri="{FF2B5EF4-FFF2-40B4-BE49-F238E27FC236}">
                <a16:creationId xmlns:a16="http://schemas.microsoft.com/office/drawing/2014/main" id="{791BDFF4-82F5-55A0-B181-4ED797CA768B}"/>
              </a:ext>
            </a:extLst>
          </p:cNvPr>
          <p:cNvSpPr>
            <a:spLocks noGrp="1"/>
          </p:cNvSpPr>
          <p:nvPr>
            <p:ph type="dt" sz="half" idx="10"/>
          </p:nvPr>
        </p:nvSpPr>
        <p:spPr/>
        <p:txBody>
          <a:bodyPr/>
          <a:lstStyle>
            <a:lvl1pPr>
              <a:defRPr sz="1000"/>
            </a:lvl1pPr>
          </a:lstStyle>
          <a:p>
            <a:fld id="{48997C92-2801-4579-891E-3D996B43CA00}" type="datetimeFigureOut">
              <a:rPr lang="en-GB" smtClean="0"/>
              <a:pPr/>
              <a:t>08/03/2025</a:t>
            </a:fld>
            <a:endParaRPr lang="en-GB"/>
          </a:p>
        </p:txBody>
      </p:sp>
      <p:sp>
        <p:nvSpPr>
          <p:cNvPr id="4" name="Footer Placeholder 3">
            <a:extLst>
              <a:ext uri="{FF2B5EF4-FFF2-40B4-BE49-F238E27FC236}">
                <a16:creationId xmlns:a16="http://schemas.microsoft.com/office/drawing/2014/main" id="{2211E7E9-9EC4-BA01-F7F3-FA86B1D4785F}"/>
              </a:ext>
            </a:extLst>
          </p:cNvPr>
          <p:cNvSpPr>
            <a:spLocks noGrp="1"/>
          </p:cNvSpPr>
          <p:nvPr>
            <p:ph type="ftr" sz="quarter" idx="11"/>
          </p:nvPr>
        </p:nvSpPr>
        <p:spPr/>
        <p:txBody>
          <a:bodyPr/>
          <a:lstStyle>
            <a:lvl1pPr>
              <a:defRPr sz="1000"/>
            </a:lvl1pPr>
          </a:lstStyle>
          <a:p>
            <a:endParaRPr lang="en-GB"/>
          </a:p>
        </p:txBody>
      </p:sp>
      <p:sp>
        <p:nvSpPr>
          <p:cNvPr id="5" name="Slide Number Placeholder 4">
            <a:extLst>
              <a:ext uri="{FF2B5EF4-FFF2-40B4-BE49-F238E27FC236}">
                <a16:creationId xmlns:a16="http://schemas.microsoft.com/office/drawing/2014/main" id="{C345FBFD-BEA0-2FF7-F6C0-CC7802CA3BD2}"/>
              </a:ext>
            </a:extLst>
          </p:cNvPr>
          <p:cNvSpPr>
            <a:spLocks noGrp="1"/>
          </p:cNvSpPr>
          <p:nvPr>
            <p:ph type="sldNum" sz="quarter" idx="12"/>
          </p:nvPr>
        </p:nvSpPr>
        <p:spPr/>
        <p:txBody>
          <a:bodyPr/>
          <a:lstStyle>
            <a:lvl1pPr>
              <a:defRPr sz="1000" b="1"/>
            </a:lvl1pPr>
          </a:lstStyle>
          <a:p>
            <a:fld id="{C54CF950-EB70-4312-AF69-48F3BBDFB977}" type="slidenum">
              <a:rPr lang="en-GB" smtClean="0"/>
              <a:pPr/>
              <a:t>‹#›</a:t>
            </a:fld>
            <a:endParaRPr lang="en-GB"/>
          </a:p>
        </p:txBody>
      </p:sp>
      <p:sp>
        <p:nvSpPr>
          <p:cNvPr id="14" name="Text Placeholder 13">
            <a:extLst>
              <a:ext uri="{FF2B5EF4-FFF2-40B4-BE49-F238E27FC236}">
                <a16:creationId xmlns:a16="http://schemas.microsoft.com/office/drawing/2014/main" id="{68933392-6C62-F908-3B59-559573A91A61}"/>
              </a:ext>
            </a:extLst>
          </p:cNvPr>
          <p:cNvSpPr>
            <a:spLocks noGrp="1"/>
          </p:cNvSpPr>
          <p:nvPr>
            <p:ph type="body" sz="quarter" idx="13"/>
          </p:nvPr>
        </p:nvSpPr>
        <p:spPr>
          <a:xfrm>
            <a:off x="571499" y="1524000"/>
            <a:ext cx="4063999" cy="4762500"/>
          </a:xfrm>
        </p:spPr>
        <p:txBody>
          <a:bodyPr rIns="90000"/>
          <a:lstStyle>
            <a:lvl1pPr>
              <a:defRPr/>
            </a:lvl1pPr>
            <a:lvl2pPr>
              <a:defRPr/>
            </a:lvl2pPr>
          </a:lstStyle>
          <a:p>
            <a:pPr lvl="0"/>
            <a:r>
              <a:rPr lang="en-US"/>
              <a:t>Click to edit Master text styles</a:t>
            </a:r>
          </a:p>
        </p:txBody>
      </p:sp>
      <p:sp>
        <p:nvSpPr>
          <p:cNvPr id="7" name="Title 6">
            <a:extLst>
              <a:ext uri="{FF2B5EF4-FFF2-40B4-BE49-F238E27FC236}">
                <a16:creationId xmlns:a16="http://schemas.microsoft.com/office/drawing/2014/main" id="{9B914889-444E-2E1A-5BFC-FDF2315E996D}"/>
              </a:ext>
            </a:extLst>
          </p:cNvPr>
          <p:cNvSpPr>
            <a:spLocks noGrp="1"/>
          </p:cNvSpPr>
          <p:nvPr>
            <p:ph type="title"/>
          </p:nvPr>
        </p:nvSpPr>
        <p:spPr>
          <a:xfrm>
            <a:off x="571500" y="381000"/>
            <a:ext cx="4064000" cy="761997"/>
          </a:xfrm>
        </p:spPr>
        <p:txBody>
          <a:bodyPr rIns="108000" anchor="ctr"/>
          <a:lstStyle>
            <a:lvl1pPr>
              <a:defRPr sz="2800"/>
            </a:lvl1pPr>
          </a:lstStyle>
          <a:p>
            <a:r>
              <a:rPr lang="en-US"/>
              <a:t>Click to edit Master title style</a:t>
            </a:r>
            <a:endParaRPr lang="en-GB"/>
          </a:p>
        </p:txBody>
      </p:sp>
      <p:sp>
        <p:nvSpPr>
          <p:cNvPr id="11" name="Content Placeholder 2">
            <a:extLst>
              <a:ext uri="{FF2B5EF4-FFF2-40B4-BE49-F238E27FC236}">
                <a16:creationId xmlns:a16="http://schemas.microsoft.com/office/drawing/2014/main" id="{3AFE6394-B41B-E7D6-4C8C-748602927A04}"/>
              </a:ext>
            </a:extLst>
          </p:cNvPr>
          <p:cNvSpPr>
            <a:spLocks noGrp="1"/>
          </p:cNvSpPr>
          <p:nvPr>
            <p:ph idx="1"/>
          </p:nvPr>
        </p:nvSpPr>
        <p:spPr>
          <a:xfrm>
            <a:off x="5048249" y="1524000"/>
            <a:ext cx="6572249" cy="4762500"/>
          </a:xfrm>
        </p:spPr>
        <p:txBody>
          <a:bodyPr/>
          <a:lstStyle>
            <a:lvl1pPr marL="446088" indent="-446088">
              <a:defRPr sz="2800"/>
            </a:lvl1pPr>
            <a:lvl2pPr marL="896938" indent="-439738">
              <a:defRPr sz="2400"/>
            </a:lvl2pPr>
            <a:lvl3pPr>
              <a:defRPr sz="2000"/>
            </a:lvl3pPr>
            <a:lvl4pPr>
              <a:defRPr sz="1800"/>
            </a:lvl4pPr>
            <a:lvl5pPr>
              <a:defRPr sz="1400"/>
            </a:lvl5pPr>
            <a:lvl6pPr>
              <a:defRPr sz="1400"/>
            </a:lvl6pPr>
            <a:lvl7pPr>
              <a:defRPr sz="1400"/>
            </a:lvl7pPr>
            <a:lvl8pPr>
              <a:defRPr sz="1100"/>
            </a:lvl8pPr>
            <a:lvl9pPr marL="3767138" indent="-109538">
              <a:buFont typeface="Arial" panose="020B0604020202020204" pitchFamily="34" charset="0"/>
              <a:buChar char="•"/>
              <a:defRPr sz="1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 level</a:t>
            </a:r>
          </a:p>
          <a:p>
            <a:pPr lvl="8"/>
            <a:r>
              <a:rPr lang="en-US"/>
              <a:t>Nineth level</a:t>
            </a:r>
          </a:p>
        </p:txBody>
      </p:sp>
      <p:grpSp>
        <p:nvGrpSpPr>
          <p:cNvPr id="16" name="Group 4">
            <a:extLst>
              <a:ext uri="{FF2B5EF4-FFF2-40B4-BE49-F238E27FC236}">
                <a16:creationId xmlns:a16="http://schemas.microsoft.com/office/drawing/2014/main" id="{E49C8A46-5D3A-BB40-E80E-6868129AF602}"/>
              </a:ext>
            </a:extLst>
          </p:cNvPr>
          <p:cNvGrpSpPr>
            <a:grpSpLocks noChangeAspect="1"/>
          </p:cNvGrpSpPr>
          <p:nvPr userDrawn="1"/>
        </p:nvGrpSpPr>
        <p:grpSpPr bwMode="auto">
          <a:xfrm>
            <a:off x="11407071" y="476250"/>
            <a:ext cx="213430" cy="571500"/>
            <a:chOff x="4249" y="1683"/>
            <a:chExt cx="695" cy="1861"/>
          </a:xfrm>
        </p:grpSpPr>
        <p:sp>
          <p:nvSpPr>
            <p:cNvPr id="17" name="Freeform 5">
              <a:extLst>
                <a:ext uri="{FF2B5EF4-FFF2-40B4-BE49-F238E27FC236}">
                  <a16:creationId xmlns:a16="http://schemas.microsoft.com/office/drawing/2014/main" id="{88599B4B-B483-6BC8-56ED-7E785945105F}"/>
                </a:ext>
              </a:extLst>
            </p:cNvPr>
            <p:cNvSpPr>
              <a:spLocks/>
            </p:cNvSpPr>
            <p:nvPr userDrawn="1"/>
          </p:nvSpPr>
          <p:spPr bwMode="auto">
            <a:xfrm>
              <a:off x="4249" y="1824"/>
              <a:ext cx="463" cy="1720"/>
            </a:xfrm>
            <a:custGeom>
              <a:avLst/>
              <a:gdLst>
                <a:gd name="T0" fmla="*/ 232 w 463"/>
                <a:gd name="T1" fmla="*/ 116 h 1720"/>
                <a:gd name="T2" fmla="*/ 0 w 463"/>
                <a:gd name="T3" fmla="*/ 0 h 1720"/>
                <a:gd name="T4" fmla="*/ 0 w 463"/>
                <a:gd name="T5" fmla="*/ 1487 h 1720"/>
                <a:gd name="T6" fmla="*/ 463 w 463"/>
                <a:gd name="T7" fmla="*/ 1720 h 1720"/>
                <a:gd name="T8" fmla="*/ 463 w 463"/>
                <a:gd name="T9" fmla="*/ 1463 h 1720"/>
                <a:gd name="T10" fmla="*/ 232 w 463"/>
                <a:gd name="T11" fmla="*/ 1346 h 1720"/>
                <a:gd name="T12" fmla="*/ 232 w 463"/>
                <a:gd name="T13" fmla="*/ 116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2" y="116"/>
                  </a:moveTo>
                  <a:lnTo>
                    <a:pt x="0" y="0"/>
                  </a:lnTo>
                  <a:lnTo>
                    <a:pt x="0" y="1487"/>
                  </a:lnTo>
                  <a:lnTo>
                    <a:pt x="463" y="1720"/>
                  </a:lnTo>
                  <a:lnTo>
                    <a:pt x="463" y="1463"/>
                  </a:lnTo>
                  <a:lnTo>
                    <a:pt x="232" y="1346"/>
                  </a:lnTo>
                  <a:lnTo>
                    <a:pt x="232" y="116"/>
                  </a:lnTo>
                  <a:close/>
                </a:path>
              </a:pathLst>
            </a:cu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sp>
          <p:nvSpPr>
            <p:cNvPr id="18" name="Freeform 6">
              <a:extLst>
                <a:ext uri="{FF2B5EF4-FFF2-40B4-BE49-F238E27FC236}">
                  <a16:creationId xmlns:a16="http://schemas.microsoft.com/office/drawing/2014/main" id="{E74864F5-BA33-96E9-5DE0-0BF70E2CF1E1}"/>
                </a:ext>
              </a:extLst>
            </p:cNvPr>
            <p:cNvSpPr>
              <a:spLocks/>
            </p:cNvSpPr>
            <p:nvPr userDrawn="1"/>
          </p:nvSpPr>
          <p:spPr bwMode="auto">
            <a:xfrm>
              <a:off x="4481" y="1683"/>
              <a:ext cx="463" cy="1720"/>
            </a:xfrm>
            <a:custGeom>
              <a:avLst/>
              <a:gdLst>
                <a:gd name="T0" fmla="*/ 231 w 463"/>
                <a:gd name="T1" fmla="*/ 1604 h 1720"/>
                <a:gd name="T2" fmla="*/ 463 w 463"/>
                <a:gd name="T3" fmla="*/ 1720 h 1720"/>
                <a:gd name="T4" fmla="*/ 463 w 463"/>
                <a:gd name="T5" fmla="*/ 233 h 1720"/>
                <a:gd name="T6" fmla="*/ 0 w 463"/>
                <a:gd name="T7" fmla="*/ 0 h 1720"/>
                <a:gd name="T8" fmla="*/ 0 w 463"/>
                <a:gd name="T9" fmla="*/ 257 h 1720"/>
                <a:gd name="T10" fmla="*/ 231 w 463"/>
                <a:gd name="T11" fmla="*/ 374 h 1720"/>
                <a:gd name="T12" fmla="*/ 231 w 463"/>
                <a:gd name="T13" fmla="*/ 1604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1" y="1604"/>
                  </a:moveTo>
                  <a:lnTo>
                    <a:pt x="463" y="1720"/>
                  </a:lnTo>
                  <a:lnTo>
                    <a:pt x="463" y="233"/>
                  </a:lnTo>
                  <a:lnTo>
                    <a:pt x="0" y="0"/>
                  </a:lnTo>
                  <a:lnTo>
                    <a:pt x="0" y="257"/>
                  </a:lnTo>
                  <a:lnTo>
                    <a:pt x="231" y="374"/>
                  </a:lnTo>
                  <a:lnTo>
                    <a:pt x="231" y="1604"/>
                  </a:lnTo>
                  <a:close/>
                </a:path>
              </a:pathLst>
            </a:custGeom>
            <a:solidFill>
              <a:schemeClr val="accent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grpSp>
    </p:spTree>
    <p:extLst>
      <p:ext uri="{BB962C8B-B14F-4D97-AF65-F5344CB8AC3E}">
        <p14:creationId xmlns:p14="http://schemas.microsoft.com/office/powerpoint/2010/main" val="42175537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dark)">
    <p:bg>
      <p:bgPr>
        <a:gradFill>
          <a:gsLst>
            <a:gs pos="100000">
              <a:schemeClr val="accent3"/>
            </a:gs>
            <a:gs pos="0">
              <a:schemeClr val="bg2"/>
            </a:gs>
          </a:gsLst>
          <a:lin ang="5400000" scaled="0"/>
        </a:gradFill>
        <a:effectLst/>
      </p:bgPr>
    </p:bg>
    <p:spTree>
      <p:nvGrpSpPr>
        <p:cNvPr id="1" name=""/>
        <p:cNvGrpSpPr/>
        <p:nvPr/>
      </p:nvGrpSpPr>
      <p:grpSpPr>
        <a:xfrm>
          <a:off x="0" y="0"/>
          <a:ext cx="0" cy="0"/>
          <a:chOff x="0" y="0"/>
          <a:chExt cx="0" cy="0"/>
        </a:xfrm>
      </p:grpSpPr>
      <p:sp>
        <p:nvSpPr>
          <p:cNvPr id="33" name="Oval 32">
            <a:extLst>
              <a:ext uri="{FF2B5EF4-FFF2-40B4-BE49-F238E27FC236}">
                <a16:creationId xmlns:a16="http://schemas.microsoft.com/office/drawing/2014/main" id="{9B96E7E6-32C4-70A2-83C0-16EECCD9CBF2}"/>
              </a:ext>
            </a:extLst>
          </p:cNvPr>
          <p:cNvSpPr/>
          <p:nvPr userDrawn="1"/>
        </p:nvSpPr>
        <p:spPr>
          <a:xfrm>
            <a:off x="7493000" y="524331"/>
            <a:ext cx="5439103" cy="5439103"/>
          </a:xfrm>
          <a:prstGeom prst="ellipse">
            <a:avLst/>
          </a:prstGeom>
          <a:gradFill>
            <a:gsLst>
              <a:gs pos="1000">
                <a:schemeClr val="accent5"/>
              </a:gs>
              <a:gs pos="100000">
                <a:schemeClr val="accent5">
                  <a:alpha val="0"/>
                </a:schemeClr>
              </a:gs>
            </a:gsLst>
            <a:lin ang="5400000" scaled="0"/>
          </a:gradFill>
          <a:ln w="12700" cap="flat" cmpd="sng" algn="ctr">
            <a:noFill/>
            <a:prstDash val="solid"/>
            <a:miter lim="800000"/>
          </a:ln>
          <a:effectLst/>
        </p:spPr>
        <p:txBody>
          <a:bodyPr tIns="90000" bIns="90000" rtlCol="0" anchor="t"/>
          <a:lstStyle/>
          <a:p>
            <a:pPr marR="0" lvl="0" indent="0" fontAlgn="auto">
              <a:lnSpc>
                <a:spcPct val="100000"/>
              </a:lnSpc>
              <a:spcBef>
                <a:spcPts val="0"/>
              </a:spcBef>
              <a:spcAft>
                <a:spcPts val="0"/>
              </a:spcAft>
              <a:buClrTx/>
              <a:buSzTx/>
              <a:buFontTx/>
              <a:buNone/>
              <a:tabLst/>
            </a:pPr>
            <a:endParaRPr kumimoji="0" lang="en-GB" sz="1400" b="0" i="0" u="none" strike="noStrike" kern="0" cap="none" spc="0" normalizeH="0" baseline="0" noProof="0">
              <a:ln>
                <a:noFill/>
              </a:ln>
              <a:solidFill>
                <a:srgbClr val="FFFFFF"/>
              </a:solidFill>
              <a:effectLst/>
              <a:uLnTx/>
              <a:uFillTx/>
              <a:latin typeface="Verdana" panose="020B0604030504040204" pitchFamily="34" charset="0"/>
            </a:endParaRPr>
          </a:p>
        </p:txBody>
      </p:sp>
      <p:sp>
        <p:nvSpPr>
          <p:cNvPr id="35" name="Oval 34">
            <a:extLst>
              <a:ext uri="{FF2B5EF4-FFF2-40B4-BE49-F238E27FC236}">
                <a16:creationId xmlns:a16="http://schemas.microsoft.com/office/drawing/2014/main" id="{B2D9E9B0-3F36-CEB7-4A7D-5943FAFC01E7}"/>
              </a:ext>
            </a:extLst>
          </p:cNvPr>
          <p:cNvSpPr/>
          <p:nvPr userDrawn="1"/>
        </p:nvSpPr>
        <p:spPr>
          <a:xfrm>
            <a:off x="6586483" y="-986530"/>
            <a:ext cx="6949966" cy="6949964"/>
          </a:xfrm>
          <a:prstGeom prst="ellipse">
            <a:avLst/>
          </a:prstGeom>
          <a:noFill/>
          <a:ln w="177800" cap="flat" cmpd="sng" algn="ctr">
            <a:solidFill>
              <a:schemeClr val="tx1"/>
            </a:solidFill>
            <a:prstDash val="solid"/>
            <a:miter lim="800000"/>
          </a:ln>
          <a:effectLst/>
        </p:spPr>
        <p:txBody>
          <a:bodyPr tIns="90000" bIns="90000" rtlCol="0" anchor="t"/>
          <a:lstStyle/>
          <a:p>
            <a:pPr marR="0" lvl="0" indent="0" fontAlgn="auto">
              <a:lnSpc>
                <a:spcPct val="100000"/>
              </a:lnSpc>
              <a:spcBef>
                <a:spcPts val="0"/>
              </a:spcBef>
              <a:spcAft>
                <a:spcPts val="0"/>
              </a:spcAft>
              <a:buClrTx/>
              <a:buSzTx/>
              <a:buFontTx/>
              <a:buNone/>
              <a:tabLst/>
            </a:pPr>
            <a:endParaRPr kumimoji="0" lang="en-GB" sz="1400" b="0" i="0" u="none" strike="noStrike" kern="0" cap="none" spc="0" normalizeH="0" baseline="0" noProof="0">
              <a:ln>
                <a:noFill/>
              </a:ln>
              <a:solidFill>
                <a:srgbClr val="FFFFFF"/>
              </a:solidFill>
              <a:effectLst/>
              <a:uLnTx/>
              <a:uFillTx/>
              <a:latin typeface="Verdana" panose="020B0604030504040204" pitchFamily="34" charset="0"/>
            </a:endParaRPr>
          </a:p>
        </p:txBody>
      </p:sp>
      <p:sp>
        <p:nvSpPr>
          <p:cNvPr id="36" name="Oval 35">
            <a:extLst>
              <a:ext uri="{FF2B5EF4-FFF2-40B4-BE49-F238E27FC236}">
                <a16:creationId xmlns:a16="http://schemas.microsoft.com/office/drawing/2014/main" id="{11C58925-1D82-1368-9C38-19EEC448CC09}"/>
              </a:ext>
            </a:extLst>
          </p:cNvPr>
          <p:cNvSpPr/>
          <p:nvPr userDrawn="1"/>
        </p:nvSpPr>
        <p:spPr>
          <a:xfrm>
            <a:off x="10212552" y="1581934"/>
            <a:ext cx="5136931" cy="5136931"/>
          </a:xfrm>
          <a:prstGeom prst="ellipse">
            <a:avLst/>
          </a:prstGeom>
          <a:gradFill>
            <a:gsLst>
              <a:gs pos="20000">
                <a:schemeClr val="bg1"/>
              </a:gs>
              <a:gs pos="90000">
                <a:schemeClr val="bg1">
                  <a:alpha val="0"/>
                </a:schemeClr>
              </a:gs>
            </a:gsLst>
            <a:lin ang="5400000" scaled="0"/>
          </a:gradFill>
          <a:ln w="12700" cap="flat" cmpd="sng" algn="ctr">
            <a:noFill/>
            <a:prstDash val="solid"/>
            <a:miter lim="800000"/>
          </a:ln>
          <a:effectLst>
            <a:outerShdw blurRad="381000" algn="ctr" rotWithShape="0">
              <a:schemeClr val="bg1">
                <a:alpha val="50000"/>
              </a:schemeClr>
            </a:outerShdw>
          </a:effectLst>
        </p:spPr>
        <p:txBody>
          <a:bodyPr tIns="90000" bIns="90000" rtlCol="0" anchor="t"/>
          <a:lstStyle/>
          <a:p>
            <a:pPr marR="0" lvl="0" indent="0" fontAlgn="auto">
              <a:lnSpc>
                <a:spcPct val="100000"/>
              </a:lnSpc>
              <a:spcBef>
                <a:spcPts val="0"/>
              </a:spcBef>
              <a:spcAft>
                <a:spcPts val="0"/>
              </a:spcAft>
              <a:buClrTx/>
              <a:buSzTx/>
              <a:buFontTx/>
              <a:buNone/>
              <a:tabLst/>
            </a:pPr>
            <a:endParaRPr kumimoji="0" lang="en-GB" sz="1400" b="0" i="0" u="none" strike="noStrike" kern="0" cap="none" spc="0" normalizeH="0" baseline="0" noProof="0">
              <a:ln>
                <a:noFill/>
              </a:ln>
              <a:solidFill>
                <a:srgbClr val="FFFFFF"/>
              </a:solidFill>
              <a:effectLst/>
              <a:uLnTx/>
              <a:uFillTx/>
              <a:latin typeface="Verdana" panose="020B0604030504040204" pitchFamily="34" charset="0"/>
            </a:endParaRPr>
          </a:p>
        </p:txBody>
      </p:sp>
      <p:grpSp>
        <p:nvGrpSpPr>
          <p:cNvPr id="37" name="Group 36">
            <a:extLst>
              <a:ext uri="{FF2B5EF4-FFF2-40B4-BE49-F238E27FC236}">
                <a16:creationId xmlns:a16="http://schemas.microsoft.com/office/drawing/2014/main" id="{65774161-E703-4AF2-CFA5-B1C20B9E2DFD}"/>
              </a:ext>
            </a:extLst>
          </p:cNvPr>
          <p:cNvGrpSpPr/>
          <p:nvPr userDrawn="1"/>
        </p:nvGrpSpPr>
        <p:grpSpPr>
          <a:xfrm>
            <a:off x="8097345" y="3546055"/>
            <a:ext cx="3626069" cy="3626069"/>
            <a:chOff x="6209862" y="3546055"/>
            <a:chExt cx="3626069" cy="3626069"/>
          </a:xfrm>
        </p:grpSpPr>
        <p:sp>
          <p:nvSpPr>
            <p:cNvPr id="38" name="Freeform: Shape 37">
              <a:extLst>
                <a:ext uri="{FF2B5EF4-FFF2-40B4-BE49-F238E27FC236}">
                  <a16:creationId xmlns:a16="http://schemas.microsoft.com/office/drawing/2014/main" id="{45DCEC31-FE31-CD94-7630-D24F0C1F6242}"/>
                </a:ext>
              </a:extLst>
            </p:cNvPr>
            <p:cNvSpPr/>
            <p:nvPr userDrawn="1"/>
          </p:nvSpPr>
          <p:spPr>
            <a:xfrm>
              <a:off x="8325069" y="3583321"/>
              <a:ext cx="1510862" cy="2752379"/>
            </a:xfrm>
            <a:custGeom>
              <a:avLst/>
              <a:gdLst>
                <a:gd name="connsiteX0" fmla="*/ 54550 w 1270000"/>
                <a:gd name="connsiteY0" fmla="*/ 0 h 2313594"/>
                <a:gd name="connsiteX1" fmla="*/ 199191 w 1270000"/>
                <a:gd name="connsiteY1" fmla="*/ 37191 h 2313594"/>
                <a:gd name="connsiteX2" fmla="*/ 1270000 w 1270000"/>
                <a:gd name="connsiteY2" fmla="*/ 1492675 h 2313594"/>
                <a:gd name="connsiteX3" fmla="*/ 1086062 w 1270000"/>
                <a:gd name="connsiteY3" fmla="*/ 2219104 h 2313594"/>
                <a:gd name="connsiteX4" fmla="*/ 1028658 w 1270000"/>
                <a:gd name="connsiteY4" fmla="*/ 2313594 h 2313594"/>
                <a:gd name="connsiteX5" fmla="*/ 951883 w 1270000"/>
                <a:gd name="connsiteY5" fmla="*/ 2266952 h 2313594"/>
                <a:gd name="connsiteX6" fmla="*/ 0 w 1270000"/>
                <a:gd name="connsiteY6" fmla="*/ 476675 h 2313594"/>
                <a:gd name="connsiteX7" fmla="*/ 43864 w 1270000"/>
                <a:gd name="connsiteY7" fmla="*/ 41561 h 2313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70000" h="2313594">
                  <a:moveTo>
                    <a:pt x="54550" y="0"/>
                  </a:moveTo>
                  <a:lnTo>
                    <a:pt x="199191" y="37191"/>
                  </a:lnTo>
                  <a:cubicBezTo>
                    <a:pt x="819564" y="230147"/>
                    <a:pt x="1270000" y="808809"/>
                    <a:pt x="1270000" y="1492675"/>
                  </a:cubicBezTo>
                  <a:cubicBezTo>
                    <a:pt x="1270000" y="1755701"/>
                    <a:pt x="1203368" y="2003164"/>
                    <a:pt x="1086062" y="2219104"/>
                  </a:cubicBezTo>
                  <a:lnTo>
                    <a:pt x="1028658" y="2313594"/>
                  </a:lnTo>
                  <a:lnTo>
                    <a:pt x="951883" y="2266952"/>
                  </a:lnTo>
                  <a:cubicBezTo>
                    <a:pt x="377585" y="1878964"/>
                    <a:pt x="0" y="1221915"/>
                    <a:pt x="0" y="476675"/>
                  </a:cubicBezTo>
                  <a:cubicBezTo>
                    <a:pt x="0" y="327627"/>
                    <a:pt x="15104" y="182107"/>
                    <a:pt x="43864" y="41561"/>
                  </a:cubicBezTo>
                  <a:close/>
                </a:path>
              </a:pathLst>
            </a:custGeom>
            <a:solidFill>
              <a:schemeClr val="accent2"/>
            </a:solidFill>
            <a:ln w="12700" cap="flat" cmpd="sng" algn="ctr">
              <a:noFill/>
              <a:prstDash val="solid"/>
              <a:miter lim="800000"/>
            </a:ln>
            <a:effectLst>
              <a:outerShdw blurRad="381000" algn="ctr" rotWithShape="0">
                <a:schemeClr val="bg1">
                  <a:alpha val="50000"/>
                </a:schemeClr>
              </a:outerShdw>
            </a:effectLst>
          </p:spPr>
          <p:txBody>
            <a:bodyPr wrap="square" tIns="90000" bIns="90000" rtlCol="0" anchor="t">
              <a:noAutofit/>
            </a:bodyPr>
            <a:lstStyle/>
            <a:p>
              <a:pPr marR="0" lvl="0" indent="0" fontAlgn="auto">
                <a:lnSpc>
                  <a:spcPct val="100000"/>
                </a:lnSpc>
                <a:spcBef>
                  <a:spcPts val="0"/>
                </a:spcBef>
                <a:spcAft>
                  <a:spcPts val="0"/>
                </a:spcAft>
                <a:buClrTx/>
                <a:buSzTx/>
                <a:buFontTx/>
                <a:buNone/>
                <a:tabLst/>
              </a:pPr>
              <a:endParaRPr kumimoji="0" lang="en-GB" sz="1400" b="0" i="0" u="none" strike="noStrike" kern="0" cap="none" spc="0" normalizeH="0" baseline="0" noProof="0">
                <a:ln>
                  <a:noFill/>
                </a:ln>
                <a:solidFill>
                  <a:srgbClr val="FFFFFF"/>
                </a:solidFill>
                <a:effectLst/>
                <a:uLnTx/>
                <a:uFillTx/>
                <a:latin typeface="Verdana" panose="020B0604030504040204" pitchFamily="34" charset="0"/>
              </a:endParaRPr>
            </a:p>
          </p:txBody>
        </p:sp>
        <p:sp>
          <p:nvSpPr>
            <p:cNvPr id="39" name="Oval 38">
              <a:extLst>
                <a:ext uri="{FF2B5EF4-FFF2-40B4-BE49-F238E27FC236}">
                  <a16:creationId xmlns:a16="http://schemas.microsoft.com/office/drawing/2014/main" id="{6F1EFC36-1CBD-EAF0-868A-C0B809980AA4}"/>
                </a:ext>
              </a:extLst>
            </p:cNvPr>
            <p:cNvSpPr/>
            <p:nvPr userDrawn="1"/>
          </p:nvSpPr>
          <p:spPr>
            <a:xfrm>
              <a:off x="6209862" y="3546055"/>
              <a:ext cx="3626069" cy="3626069"/>
            </a:xfrm>
            <a:prstGeom prst="ellipse">
              <a:avLst/>
            </a:prstGeom>
            <a:noFill/>
            <a:ln w="177800" cap="flat" cmpd="sng" algn="ctr">
              <a:noFill/>
              <a:prstDash val="solid"/>
              <a:miter lim="800000"/>
            </a:ln>
            <a:effectLst/>
          </p:spPr>
          <p:txBody>
            <a:bodyPr tIns="90000" bIns="90000" rtlCol="0" anchor="t"/>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FFFFFF"/>
                </a:solidFill>
                <a:effectLst/>
                <a:uLnTx/>
                <a:uFillTx/>
                <a:latin typeface="Verdana" panose="020B0604030504040204" pitchFamily="34" charset="0"/>
                <a:ea typeface="+mn-ea"/>
                <a:cs typeface="+mn-cs"/>
              </a:endParaRPr>
            </a:p>
          </p:txBody>
        </p:sp>
      </p:grpSp>
      <p:sp>
        <p:nvSpPr>
          <p:cNvPr id="40" name="Oval 39">
            <a:extLst>
              <a:ext uri="{FF2B5EF4-FFF2-40B4-BE49-F238E27FC236}">
                <a16:creationId xmlns:a16="http://schemas.microsoft.com/office/drawing/2014/main" id="{8A1D0B75-8213-C357-D2BD-6FC332C69554}"/>
              </a:ext>
            </a:extLst>
          </p:cNvPr>
          <p:cNvSpPr/>
          <p:nvPr userDrawn="1"/>
        </p:nvSpPr>
        <p:spPr>
          <a:xfrm>
            <a:off x="8097345" y="3546055"/>
            <a:ext cx="3626069" cy="3626069"/>
          </a:xfrm>
          <a:prstGeom prst="ellipse">
            <a:avLst/>
          </a:prstGeom>
          <a:noFill/>
          <a:ln w="177800" cap="flat" cmpd="sng" algn="ctr">
            <a:solidFill>
              <a:schemeClr val="bg1"/>
            </a:solidFill>
            <a:prstDash val="solid"/>
            <a:miter lim="800000"/>
          </a:ln>
          <a:effectLst/>
        </p:spPr>
        <p:txBody>
          <a:bodyPr tIns="90000" bIns="90000" rtlCol="0" anchor="t"/>
          <a:lstStyle/>
          <a:p>
            <a:pPr marR="0" lvl="0" indent="0" fontAlgn="auto">
              <a:lnSpc>
                <a:spcPct val="100000"/>
              </a:lnSpc>
              <a:spcBef>
                <a:spcPts val="0"/>
              </a:spcBef>
              <a:spcAft>
                <a:spcPts val="0"/>
              </a:spcAft>
              <a:buClrTx/>
              <a:buSzTx/>
              <a:buFontTx/>
              <a:buNone/>
              <a:tabLst/>
            </a:pPr>
            <a:endParaRPr kumimoji="0" lang="en-GB" sz="1400" b="0" i="0" u="none" strike="noStrike" kern="0" cap="none" spc="0" normalizeH="0" baseline="0" noProof="0">
              <a:ln>
                <a:noFill/>
              </a:ln>
              <a:solidFill>
                <a:srgbClr val="FFFFFF"/>
              </a:solidFill>
              <a:effectLst/>
              <a:uLnTx/>
              <a:uFillTx/>
              <a:latin typeface="Verdana" panose="020B0604030504040204" pitchFamily="34" charset="0"/>
            </a:endParaRPr>
          </a:p>
        </p:txBody>
      </p:sp>
      <p:pic>
        <p:nvPicPr>
          <p:cNvPr id="34" name="Picture 33" descr="Background pattern&#10;&#10;Description automatically generated">
            <a:extLst>
              <a:ext uri="{FF2B5EF4-FFF2-40B4-BE49-F238E27FC236}">
                <a16:creationId xmlns:a16="http://schemas.microsoft.com/office/drawing/2014/main" id="{1B5FBD87-111D-DBC9-EAC5-35090F4EA31C}"/>
              </a:ext>
            </a:extLst>
          </p:cNvPr>
          <p:cNvPicPr>
            <a:picLocks noChangeAspect="1"/>
          </p:cNvPicPr>
          <p:nvPr userDrawn="1"/>
        </p:nvPicPr>
        <p:blipFill rotWithShape="1">
          <a:blip r:embed="rId2">
            <a:alphaModFix amt="70000"/>
            <a:extLst>
              <a:ext uri="{28A0092B-C50C-407E-A947-70E740481C1C}">
                <a14:useLocalDpi xmlns:a14="http://schemas.microsoft.com/office/drawing/2010/main" val="0"/>
              </a:ext>
            </a:extLst>
          </a:blip>
          <a:srcRect l="52" t="10228" r="52" b="10228"/>
          <a:stretch/>
        </p:blipFill>
        <p:spPr>
          <a:xfrm>
            <a:off x="0" y="0"/>
            <a:ext cx="12192000" cy="6858000"/>
          </a:xfrm>
          <a:prstGeom prst="rect">
            <a:avLst/>
          </a:prstGeom>
        </p:spPr>
      </p:pic>
      <p:sp>
        <p:nvSpPr>
          <p:cNvPr id="4" name="Date Placeholder 3">
            <a:extLst>
              <a:ext uri="{FF2B5EF4-FFF2-40B4-BE49-F238E27FC236}">
                <a16:creationId xmlns:a16="http://schemas.microsoft.com/office/drawing/2014/main" id="{64AA2EA0-DF7D-AC68-8AA5-46DC206C0B93}"/>
              </a:ext>
            </a:extLst>
          </p:cNvPr>
          <p:cNvSpPr>
            <a:spLocks noGrp="1"/>
          </p:cNvSpPr>
          <p:nvPr>
            <p:ph type="dt" sz="half" idx="10"/>
          </p:nvPr>
        </p:nvSpPr>
        <p:spPr/>
        <p:txBody>
          <a:bodyPr/>
          <a:lstStyle>
            <a:lvl1pPr>
              <a:defRPr>
                <a:solidFill>
                  <a:schemeClr val="tx1"/>
                </a:solidFill>
              </a:defRPr>
            </a:lvl1pPr>
          </a:lstStyle>
          <a:p>
            <a:fld id="{47E783DF-4E6A-42A6-BAEA-E8FD1A5CC058}" type="datetime1">
              <a:rPr lang="en-GB" smtClean="0"/>
              <a:pPr/>
              <a:t>08/03/2025</a:t>
            </a:fld>
            <a:endParaRPr lang="en-GB"/>
          </a:p>
        </p:txBody>
      </p:sp>
      <p:sp>
        <p:nvSpPr>
          <p:cNvPr id="6" name="Slide Number Placeholder 5">
            <a:extLst>
              <a:ext uri="{FF2B5EF4-FFF2-40B4-BE49-F238E27FC236}">
                <a16:creationId xmlns:a16="http://schemas.microsoft.com/office/drawing/2014/main" id="{BC491811-61AD-F9AC-6482-AE5AD3E083C6}"/>
              </a:ext>
            </a:extLst>
          </p:cNvPr>
          <p:cNvSpPr>
            <a:spLocks noGrp="1"/>
          </p:cNvSpPr>
          <p:nvPr>
            <p:ph type="sldNum" sz="quarter" idx="12"/>
          </p:nvPr>
        </p:nvSpPr>
        <p:spPr/>
        <p:txBody>
          <a:bodyPr/>
          <a:lstStyle/>
          <a:p>
            <a:fld id="{0F36756C-E2AA-4010-9ED5-5A423156605A}" type="slidenum">
              <a:rPr lang="en-GB" smtClean="0"/>
              <a:t>‹#›</a:t>
            </a:fld>
            <a:endParaRPr lang="en-GB"/>
          </a:p>
        </p:txBody>
      </p:sp>
      <p:sp>
        <p:nvSpPr>
          <p:cNvPr id="9" name="Freeform: Shape 8">
            <a:extLst>
              <a:ext uri="{FF2B5EF4-FFF2-40B4-BE49-F238E27FC236}">
                <a16:creationId xmlns:a16="http://schemas.microsoft.com/office/drawing/2014/main" id="{63FC7968-1A01-0EDD-D984-0BC38A564C86}"/>
              </a:ext>
            </a:extLst>
          </p:cNvPr>
          <p:cNvSpPr/>
          <p:nvPr userDrawn="1"/>
        </p:nvSpPr>
        <p:spPr>
          <a:xfrm>
            <a:off x="1" y="2"/>
            <a:ext cx="7493000" cy="6857998"/>
          </a:xfrm>
          <a:custGeom>
            <a:avLst/>
            <a:gdLst>
              <a:gd name="connsiteX0" fmla="*/ 0 w 7493000"/>
              <a:gd name="connsiteY0" fmla="*/ 0 h 6857998"/>
              <a:gd name="connsiteX1" fmla="*/ 6951861 w 7493000"/>
              <a:gd name="connsiteY1" fmla="*/ 0 h 6857998"/>
              <a:gd name="connsiteX2" fmla="*/ 7043288 w 7493000"/>
              <a:gd name="connsiteY2" fmla="*/ 285404 h 6857998"/>
              <a:gd name="connsiteX3" fmla="*/ 7493000 w 7493000"/>
              <a:gd name="connsiteY3" fmla="*/ 3428999 h 6857998"/>
              <a:gd name="connsiteX4" fmla="*/ 7043288 w 7493000"/>
              <a:gd name="connsiteY4" fmla="*/ 6572593 h 6857998"/>
              <a:gd name="connsiteX5" fmla="*/ 6951860 w 7493000"/>
              <a:gd name="connsiteY5" fmla="*/ 6857998 h 6857998"/>
              <a:gd name="connsiteX6" fmla="*/ 0 w 7493000"/>
              <a:gd name="connsiteY6" fmla="*/ 6857998 h 685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93000" h="6857998">
                <a:moveTo>
                  <a:pt x="0" y="0"/>
                </a:moveTo>
                <a:lnTo>
                  <a:pt x="6951861" y="0"/>
                </a:lnTo>
                <a:lnTo>
                  <a:pt x="7043288" y="285404"/>
                </a:lnTo>
                <a:cubicBezTo>
                  <a:pt x="7332868" y="1251619"/>
                  <a:pt x="7493000" y="2313918"/>
                  <a:pt x="7493000" y="3428999"/>
                </a:cubicBezTo>
                <a:cubicBezTo>
                  <a:pt x="7493000" y="4544080"/>
                  <a:pt x="7332868" y="5606378"/>
                  <a:pt x="7043288" y="6572593"/>
                </a:cubicBezTo>
                <a:lnTo>
                  <a:pt x="6951860" y="6857998"/>
                </a:lnTo>
                <a:lnTo>
                  <a:pt x="0" y="6857998"/>
                </a:lnTo>
                <a:close/>
              </a:path>
            </a:pathLst>
          </a:custGeom>
          <a:gradFill>
            <a:gsLst>
              <a:gs pos="80000">
                <a:schemeClr val="bg2">
                  <a:lumMod val="50000"/>
                </a:schemeClr>
              </a:gs>
              <a:gs pos="0">
                <a:schemeClr val="bg2">
                  <a:lumMod val="7500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tIns="90000" bIns="90000" rtlCol="0" anchor="t">
            <a:noAutofit/>
          </a:bodyPr>
          <a:lstStyle/>
          <a:p>
            <a:pPr algn="l">
              <a:lnSpc>
                <a:spcPct val="90000"/>
              </a:lnSpc>
            </a:pPr>
            <a:endParaRPr lang="en-GB" sz="1400"/>
          </a:p>
        </p:txBody>
      </p:sp>
      <p:sp>
        <p:nvSpPr>
          <p:cNvPr id="2" name="Title 1">
            <a:extLst>
              <a:ext uri="{FF2B5EF4-FFF2-40B4-BE49-F238E27FC236}">
                <a16:creationId xmlns:a16="http://schemas.microsoft.com/office/drawing/2014/main" id="{3DFF702D-1BAA-CD04-CB6F-1835CAFA77C8}"/>
              </a:ext>
            </a:extLst>
          </p:cNvPr>
          <p:cNvSpPr>
            <a:spLocks noGrp="1"/>
          </p:cNvSpPr>
          <p:nvPr>
            <p:ph type="ctrTitle" hasCustomPrompt="1"/>
          </p:nvPr>
        </p:nvSpPr>
        <p:spPr>
          <a:xfrm>
            <a:off x="571500" y="2222500"/>
            <a:ext cx="5461000" cy="2667000"/>
          </a:xfrm>
        </p:spPr>
        <p:txBody>
          <a:bodyPr anchor="ctr">
            <a:normAutofit/>
          </a:bodyPr>
          <a:lstStyle>
            <a:lvl1pPr algn="l">
              <a:defRPr sz="6000">
                <a:solidFill>
                  <a:schemeClr val="tx1"/>
                </a:solidFill>
              </a:defRPr>
            </a:lvl1pPr>
          </a:lstStyle>
          <a:p>
            <a:r>
              <a:rPr lang="en-US"/>
              <a:t>Title </a:t>
            </a:r>
            <a:br>
              <a:rPr lang="en-US"/>
            </a:br>
            <a:r>
              <a:rPr lang="en-US"/>
              <a:t>(60pt-96pt)</a:t>
            </a:r>
            <a:endParaRPr lang="en-GB"/>
          </a:p>
        </p:txBody>
      </p:sp>
      <p:sp>
        <p:nvSpPr>
          <p:cNvPr id="3" name="Subtitle 2">
            <a:extLst>
              <a:ext uri="{FF2B5EF4-FFF2-40B4-BE49-F238E27FC236}">
                <a16:creationId xmlns:a16="http://schemas.microsoft.com/office/drawing/2014/main" id="{4EF0327D-7FFB-B984-338C-26FC22F455E0}"/>
              </a:ext>
            </a:extLst>
          </p:cNvPr>
          <p:cNvSpPr>
            <a:spLocks noGrp="1"/>
          </p:cNvSpPr>
          <p:nvPr>
            <p:ph type="subTitle" idx="1" hasCustomPrompt="1"/>
          </p:nvPr>
        </p:nvSpPr>
        <p:spPr>
          <a:xfrm>
            <a:off x="571500" y="5016500"/>
            <a:ext cx="5461000" cy="1269999"/>
          </a:xfrm>
        </p:spPr>
        <p:txBody>
          <a:bodyPr/>
          <a:lstStyle>
            <a:lvl1pPr marL="0" indent="0" algn="l" defTabSz="914400" rtl="0" eaLnBrk="1" latinLnBrk="0" hangingPunct="1">
              <a:lnSpc>
                <a:spcPct val="90000"/>
              </a:lnSpc>
              <a:spcBef>
                <a:spcPts val="1000"/>
              </a:spcBef>
              <a:buClr>
                <a:schemeClr val="tx2"/>
              </a:buClr>
              <a:buSzPct val="120000"/>
              <a:buFont typeface="Lucida Sans Unicode" panose="020B0602030504020204" pitchFamily="34" charset="0"/>
              <a:buNone/>
              <a:defRPr lang="en-US" sz="2400" kern="1200" baseline="0" dirty="0">
                <a:solidFill>
                  <a:schemeClr val="tx1"/>
                </a:solidFill>
                <a:latin typeface="+mn-lt"/>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90000"/>
              </a:lnSpc>
              <a:spcBef>
                <a:spcPts val="1000"/>
              </a:spcBef>
              <a:buClr>
                <a:schemeClr val="tx2"/>
              </a:buClr>
              <a:buSzPct val="120000"/>
              <a:buFont typeface="Lucida Sans Unicode" panose="020B0602030504020204" pitchFamily="34" charset="0"/>
              <a:buNone/>
            </a:pPr>
            <a:r>
              <a:rPr lang="en-GB"/>
              <a:t>A</a:t>
            </a:r>
            <a:r>
              <a:rPr lang="en-US"/>
              <a:t>dd subtitle / additional info here. </a:t>
            </a:r>
            <a:br>
              <a:rPr lang="en-US"/>
            </a:br>
            <a:r>
              <a:rPr lang="en-US"/>
              <a:t>Presenter name, position, date etc.</a:t>
            </a:r>
          </a:p>
        </p:txBody>
      </p:sp>
      <p:sp>
        <p:nvSpPr>
          <p:cNvPr id="5" name="Footer Placeholder 4">
            <a:extLst>
              <a:ext uri="{FF2B5EF4-FFF2-40B4-BE49-F238E27FC236}">
                <a16:creationId xmlns:a16="http://schemas.microsoft.com/office/drawing/2014/main" id="{3C01FF0D-04D1-53FF-A1B0-FA36F65FBADB}"/>
              </a:ext>
            </a:extLst>
          </p:cNvPr>
          <p:cNvSpPr>
            <a:spLocks noGrp="1"/>
          </p:cNvSpPr>
          <p:nvPr>
            <p:ph type="ftr" sz="quarter" idx="11"/>
          </p:nvPr>
        </p:nvSpPr>
        <p:spPr>
          <a:xfrm>
            <a:off x="571500" y="6477000"/>
            <a:ext cx="2667000" cy="244475"/>
          </a:xfrm>
        </p:spPr>
        <p:txBody>
          <a:bodyPr/>
          <a:lstStyle/>
          <a:p>
            <a:endParaRPr lang="en-GB"/>
          </a:p>
        </p:txBody>
      </p:sp>
      <p:pic>
        <p:nvPicPr>
          <p:cNvPr id="17" name="Graphic 16">
            <a:extLst>
              <a:ext uri="{FF2B5EF4-FFF2-40B4-BE49-F238E27FC236}">
                <a16:creationId xmlns:a16="http://schemas.microsoft.com/office/drawing/2014/main" id="{D07513AB-6594-F0E9-2602-CB418C23CB9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71500" y="476251"/>
            <a:ext cx="2143123" cy="571499"/>
          </a:xfrm>
          <a:prstGeom prst="rect">
            <a:avLst/>
          </a:prstGeom>
        </p:spPr>
      </p:pic>
    </p:spTree>
    <p:extLst>
      <p:ext uri="{BB962C8B-B14F-4D97-AF65-F5344CB8AC3E}">
        <p14:creationId xmlns:p14="http://schemas.microsoft.com/office/powerpoint/2010/main" val="58021586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3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childTnLst>
                                </p:cTn>
                              </p:par>
                              <p:par>
                                <p:cTn id="8" presetID="42" presetClass="path" presetSubtype="0" decel="100000" fill="hold" grpId="1" nodeType="withEffect">
                                  <p:stCondLst>
                                    <p:cond delay="300"/>
                                  </p:stCondLst>
                                  <p:childTnLst>
                                    <p:animMotion origin="layout" path="M -3.33333E-6 0.03889 L -3.33333E-6 1.48148E-6 " pathEditMode="relative" rAng="0" ptsTypes="AA">
                                      <p:cBhvr>
                                        <p:cTn id="9" dur="750" fill="hold"/>
                                        <p:tgtEl>
                                          <p:spTgt spid="2"/>
                                        </p:tgtEl>
                                        <p:attrNameLst>
                                          <p:attrName>ppt_x</p:attrName>
                                          <p:attrName>ppt_y</p:attrName>
                                        </p:attrNameLst>
                                      </p:cBhvr>
                                      <p:rCtr x="0" y="-1944"/>
                                    </p:animMotion>
                                  </p:childTnLst>
                                </p:cTn>
                              </p:par>
                              <p:par>
                                <p:cTn id="10" presetID="10" presetClass="entr" presetSubtype="0" fill="hold" grpId="0" nodeType="withEffect">
                                  <p:stCondLst>
                                    <p:cond delay="40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750"/>
                                        <p:tgtEl>
                                          <p:spTgt spid="3"/>
                                        </p:tgtEl>
                                      </p:cBhvr>
                                    </p:animEffect>
                                  </p:childTnLst>
                                </p:cTn>
                              </p:par>
                              <p:par>
                                <p:cTn id="13" presetID="42" presetClass="path" presetSubtype="0" decel="100000" fill="hold" grpId="1" nodeType="withEffect">
                                  <p:stCondLst>
                                    <p:cond delay="400"/>
                                  </p:stCondLst>
                                  <p:childTnLst>
                                    <p:animMotion origin="layout" path="M -3.33333E-6 0.03889 L -3.33333E-6 -4.07407E-6 " pathEditMode="relative" rAng="0" ptsTypes="AA">
                                      <p:cBhvr>
                                        <p:cTn id="14" dur="750" fill="hold"/>
                                        <p:tgtEl>
                                          <p:spTgt spid="3"/>
                                        </p:tgtEl>
                                        <p:attrNameLst>
                                          <p:attrName>ppt_x</p:attrName>
                                          <p:attrName>ppt_y</p:attrName>
                                        </p:attrNameLst>
                                      </p:cBhvr>
                                      <p:rCtr x="0" y="-1944"/>
                                    </p:animMotion>
                                  </p:childTnLst>
                                </p:cTn>
                              </p:par>
                              <p:par>
                                <p:cTn id="15" presetID="10" presetClass="entr" presetSubtype="0" fill="hold" nodeType="withEffect">
                                  <p:stCondLst>
                                    <p:cond delay="10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750"/>
                                        <p:tgtEl>
                                          <p:spTgt spid="17"/>
                                        </p:tgtEl>
                                      </p:cBhvr>
                                    </p:animEffect>
                                  </p:childTnLst>
                                </p:cTn>
                              </p:par>
                              <p:par>
                                <p:cTn id="18" presetID="42" presetClass="path" presetSubtype="0" decel="100000" fill="hold" nodeType="withEffect">
                                  <p:stCondLst>
                                    <p:cond delay="100"/>
                                  </p:stCondLst>
                                  <p:childTnLst>
                                    <p:animMotion origin="layout" path="M 4.375E-6 0.03889 L 4.375E-6 -1.11111E-6 " pathEditMode="relative" rAng="0" ptsTypes="AA">
                                      <p:cBhvr>
                                        <p:cTn id="19" dur="750" fill="hold"/>
                                        <p:tgtEl>
                                          <p:spTgt spid="17"/>
                                        </p:tgtEl>
                                        <p:attrNameLst>
                                          <p:attrName>ppt_x</p:attrName>
                                          <p:attrName>ppt_y</p:attrName>
                                        </p:attrNameLst>
                                      </p:cBhvr>
                                      <p:rCtr x="0" y="-1944"/>
                                    </p:animMotion>
                                  </p:childTnLst>
                                </p:cTn>
                              </p:par>
                              <p:par>
                                <p:cTn id="20" presetID="10" presetClass="entr" presetSubtype="0"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250"/>
                                        <p:tgtEl>
                                          <p:spTgt spid="9"/>
                                        </p:tgtEl>
                                      </p:cBhvr>
                                    </p:animEffect>
                                  </p:childTnLst>
                                </p:cTn>
                              </p:par>
                              <p:par>
                                <p:cTn id="23" presetID="42" presetClass="path" presetSubtype="0" decel="100000" fill="hold" grpId="1" nodeType="withEffect">
                                  <p:stCondLst>
                                    <p:cond delay="0"/>
                                  </p:stCondLst>
                                  <p:childTnLst>
                                    <p:animMotion origin="layout" path="M -0.01719 -0.00023 L -1.25E-6 1.85185E-6 " pathEditMode="relative" rAng="0" ptsTypes="AA">
                                      <p:cBhvr>
                                        <p:cTn id="24" dur="500" fill="hold"/>
                                        <p:tgtEl>
                                          <p:spTgt spid="9"/>
                                        </p:tgtEl>
                                        <p:attrNameLst>
                                          <p:attrName>ppt_x</p:attrName>
                                          <p:attrName>ppt_y</p:attrName>
                                        </p:attrNameLst>
                                      </p:cBhvr>
                                      <p:rCtr x="859" y="0"/>
                                    </p:animMotion>
                                  </p:childTnLst>
                                </p:cTn>
                              </p:par>
                              <p:par>
                                <p:cTn id="25" presetID="53" presetClass="entr" presetSubtype="16" fill="hold" grpId="0" nodeType="withEffect">
                                  <p:stCondLst>
                                    <p:cond delay="0"/>
                                  </p:stCondLst>
                                  <p:childTnLst>
                                    <p:set>
                                      <p:cBhvr>
                                        <p:cTn id="26" dur="1" fill="hold">
                                          <p:stCondLst>
                                            <p:cond delay="0"/>
                                          </p:stCondLst>
                                        </p:cTn>
                                        <p:tgtEl>
                                          <p:spTgt spid="33"/>
                                        </p:tgtEl>
                                        <p:attrNameLst>
                                          <p:attrName>style.visibility</p:attrName>
                                        </p:attrNameLst>
                                      </p:cBhvr>
                                      <p:to>
                                        <p:strVal val="visible"/>
                                      </p:to>
                                    </p:set>
                                    <p:anim calcmode="lin" valueType="num">
                                      <p:cBhvr>
                                        <p:cTn id="27" dur="500" fill="hold"/>
                                        <p:tgtEl>
                                          <p:spTgt spid="33"/>
                                        </p:tgtEl>
                                        <p:attrNameLst>
                                          <p:attrName>ppt_w</p:attrName>
                                        </p:attrNameLst>
                                      </p:cBhvr>
                                      <p:tavLst>
                                        <p:tav tm="0">
                                          <p:val>
                                            <p:fltVal val="0"/>
                                          </p:val>
                                        </p:tav>
                                        <p:tav tm="100000">
                                          <p:val>
                                            <p:strVal val="#ppt_w"/>
                                          </p:val>
                                        </p:tav>
                                      </p:tavLst>
                                    </p:anim>
                                    <p:anim calcmode="lin" valueType="num">
                                      <p:cBhvr>
                                        <p:cTn id="28" dur="500" fill="hold"/>
                                        <p:tgtEl>
                                          <p:spTgt spid="33"/>
                                        </p:tgtEl>
                                        <p:attrNameLst>
                                          <p:attrName>ppt_h</p:attrName>
                                        </p:attrNameLst>
                                      </p:cBhvr>
                                      <p:tavLst>
                                        <p:tav tm="0">
                                          <p:val>
                                            <p:fltVal val="0"/>
                                          </p:val>
                                        </p:tav>
                                        <p:tav tm="100000">
                                          <p:val>
                                            <p:strVal val="#ppt_h"/>
                                          </p:val>
                                        </p:tav>
                                      </p:tavLst>
                                    </p:anim>
                                    <p:animEffect transition="in" filter="fade">
                                      <p:cBhvr>
                                        <p:cTn id="29" dur="500"/>
                                        <p:tgtEl>
                                          <p:spTgt spid="33"/>
                                        </p:tgtEl>
                                      </p:cBhvr>
                                    </p:animEffect>
                                  </p:childTnLst>
                                </p:cTn>
                              </p:par>
                              <p:par>
                                <p:cTn id="30" presetID="6" presetClass="emph" presetSubtype="0" decel="100000" fill="hold" grpId="1" nodeType="withEffect">
                                  <p:stCondLst>
                                    <p:cond delay="0"/>
                                  </p:stCondLst>
                                  <p:childTnLst>
                                    <p:animScale>
                                      <p:cBhvr>
                                        <p:cTn id="31" dur="750" fill="hold"/>
                                        <p:tgtEl>
                                          <p:spTgt spid="33"/>
                                        </p:tgtEl>
                                      </p:cBhvr>
                                      <p:by x="9999000" y="9999000"/>
                                    </p:animScale>
                                  </p:childTnLst>
                                </p:cTn>
                              </p:par>
                              <p:par>
                                <p:cTn id="32" presetID="6" presetClass="emph" presetSubtype="0" fill="hold" grpId="2" nodeType="withEffect">
                                  <p:stCondLst>
                                    <p:cond delay="0"/>
                                  </p:stCondLst>
                                  <p:childTnLst>
                                    <p:animScale>
                                      <p:cBhvr>
                                        <p:cTn id="33" dur="10" fill="hold"/>
                                        <p:tgtEl>
                                          <p:spTgt spid="33"/>
                                        </p:tgtEl>
                                      </p:cBhvr>
                                      <p:by x="1000" y="1000"/>
                                    </p:animScale>
                                  </p:childTnLst>
                                </p:cTn>
                              </p:par>
                              <p:par>
                                <p:cTn id="34" presetID="63" presetClass="path" presetSubtype="0" decel="100000" fill="hold" grpId="3" nodeType="withEffect">
                                  <p:stCondLst>
                                    <p:cond delay="0"/>
                                  </p:stCondLst>
                                  <p:childTnLst>
                                    <p:animMotion origin="layout" path="M -2.08333E-7 0.03634 L -2.08333E-7 3.33333E-6 " pathEditMode="relative" rAng="0" ptsTypes="AA">
                                      <p:cBhvr>
                                        <p:cTn id="35" dur="1250" fill="hold"/>
                                        <p:tgtEl>
                                          <p:spTgt spid="33"/>
                                        </p:tgtEl>
                                        <p:attrNameLst>
                                          <p:attrName>ppt_x</p:attrName>
                                          <p:attrName>ppt_y</p:attrName>
                                        </p:attrNameLst>
                                      </p:cBhvr>
                                      <p:rCtr x="0" y="-1829"/>
                                    </p:animMotion>
                                  </p:childTnLst>
                                </p:cTn>
                              </p:par>
                              <p:par>
                                <p:cTn id="36" presetID="53" presetClass="entr" presetSubtype="16" fill="hold" grpId="0" nodeType="withEffect">
                                  <p:stCondLst>
                                    <p:cond delay="300"/>
                                  </p:stCondLst>
                                  <p:childTnLst>
                                    <p:set>
                                      <p:cBhvr>
                                        <p:cTn id="37" dur="1" fill="hold">
                                          <p:stCondLst>
                                            <p:cond delay="0"/>
                                          </p:stCondLst>
                                        </p:cTn>
                                        <p:tgtEl>
                                          <p:spTgt spid="36"/>
                                        </p:tgtEl>
                                        <p:attrNameLst>
                                          <p:attrName>style.visibility</p:attrName>
                                        </p:attrNameLst>
                                      </p:cBhvr>
                                      <p:to>
                                        <p:strVal val="visible"/>
                                      </p:to>
                                    </p:set>
                                    <p:anim calcmode="lin" valueType="num">
                                      <p:cBhvr>
                                        <p:cTn id="38" dur="500" fill="hold"/>
                                        <p:tgtEl>
                                          <p:spTgt spid="36"/>
                                        </p:tgtEl>
                                        <p:attrNameLst>
                                          <p:attrName>ppt_w</p:attrName>
                                        </p:attrNameLst>
                                      </p:cBhvr>
                                      <p:tavLst>
                                        <p:tav tm="0">
                                          <p:val>
                                            <p:fltVal val="0"/>
                                          </p:val>
                                        </p:tav>
                                        <p:tav tm="100000">
                                          <p:val>
                                            <p:strVal val="#ppt_w"/>
                                          </p:val>
                                        </p:tav>
                                      </p:tavLst>
                                    </p:anim>
                                    <p:anim calcmode="lin" valueType="num">
                                      <p:cBhvr>
                                        <p:cTn id="39" dur="500" fill="hold"/>
                                        <p:tgtEl>
                                          <p:spTgt spid="36"/>
                                        </p:tgtEl>
                                        <p:attrNameLst>
                                          <p:attrName>ppt_h</p:attrName>
                                        </p:attrNameLst>
                                      </p:cBhvr>
                                      <p:tavLst>
                                        <p:tav tm="0">
                                          <p:val>
                                            <p:fltVal val="0"/>
                                          </p:val>
                                        </p:tav>
                                        <p:tav tm="100000">
                                          <p:val>
                                            <p:strVal val="#ppt_h"/>
                                          </p:val>
                                        </p:tav>
                                      </p:tavLst>
                                    </p:anim>
                                    <p:animEffect transition="in" filter="fade">
                                      <p:cBhvr>
                                        <p:cTn id="40" dur="500"/>
                                        <p:tgtEl>
                                          <p:spTgt spid="36"/>
                                        </p:tgtEl>
                                      </p:cBhvr>
                                    </p:animEffect>
                                  </p:childTnLst>
                                </p:cTn>
                              </p:par>
                              <p:par>
                                <p:cTn id="41" presetID="6" presetClass="emph" presetSubtype="0" decel="100000" fill="hold" grpId="1" nodeType="withEffect">
                                  <p:stCondLst>
                                    <p:cond delay="300"/>
                                  </p:stCondLst>
                                  <p:childTnLst>
                                    <p:animScale>
                                      <p:cBhvr>
                                        <p:cTn id="42" dur="750" fill="hold"/>
                                        <p:tgtEl>
                                          <p:spTgt spid="36"/>
                                        </p:tgtEl>
                                      </p:cBhvr>
                                      <p:by x="9999000" y="9999000"/>
                                    </p:animScale>
                                  </p:childTnLst>
                                </p:cTn>
                              </p:par>
                              <p:par>
                                <p:cTn id="43" presetID="6" presetClass="emph" presetSubtype="0" fill="hold" grpId="2" nodeType="withEffect">
                                  <p:stCondLst>
                                    <p:cond delay="300"/>
                                  </p:stCondLst>
                                  <p:childTnLst>
                                    <p:animScale>
                                      <p:cBhvr>
                                        <p:cTn id="44" dur="10" fill="hold"/>
                                        <p:tgtEl>
                                          <p:spTgt spid="36"/>
                                        </p:tgtEl>
                                      </p:cBhvr>
                                      <p:by x="1000" y="1000"/>
                                    </p:animScale>
                                  </p:childTnLst>
                                </p:cTn>
                              </p:par>
                              <p:par>
                                <p:cTn id="45" presetID="63" presetClass="path" presetSubtype="0" decel="100000" fill="hold" grpId="3" nodeType="withEffect">
                                  <p:stCondLst>
                                    <p:cond delay="300"/>
                                  </p:stCondLst>
                                  <p:childTnLst>
                                    <p:animMotion origin="layout" path="M 0.01901 0.07269 L 2.70833E-6 -2.59259E-6 " pathEditMode="relative" rAng="0" ptsTypes="AA">
                                      <p:cBhvr>
                                        <p:cTn id="46" dur="750" fill="hold"/>
                                        <p:tgtEl>
                                          <p:spTgt spid="36"/>
                                        </p:tgtEl>
                                        <p:attrNameLst>
                                          <p:attrName>ppt_x</p:attrName>
                                          <p:attrName>ppt_y</p:attrName>
                                        </p:attrNameLst>
                                      </p:cBhvr>
                                      <p:rCtr x="-951" y="-3634"/>
                                    </p:animMotion>
                                  </p:childTnLst>
                                </p:cTn>
                              </p:par>
                              <p:par>
                                <p:cTn id="47" presetID="53" presetClass="entr" presetSubtype="16" fill="hold" grpId="0" nodeType="withEffect">
                                  <p:stCondLst>
                                    <p:cond delay="400"/>
                                  </p:stCondLst>
                                  <p:childTnLst>
                                    <p:set>
                                      <p:cBhvr>
                                        <p:cTn id="48" dur="1" fill="hold">
                                          <p:stCondLst>
                                            <p:cond delay="0"/>
                                          </p:stCondLst>
                                        </p:cTn>
                                        <p:tgtEl>
                                          <p:spTgt spid="35"/>
                                        </p:tgtEl>
                                        <p:attrNameLst>
                                          <p:attrName>style.visibility</p:attrName>
                                        </p:attrNameLst>
                                      </p:cBhvr>
                                      <p:to>
                                        <p:strVal val="visible"/>
                                      </p:to>
                                    </p:set>
                                    <p:anim calcmode="lin" valueType="num">
                                      <p:cBhvr>
                                        <p:cTn id="49" dur="500" fill="hold"/>
                                        <p:tgtEl>
                                          <p:spTgt spid="35"/>
                                        </p:tgtEl>
                                        <p:attrNameLst>
                                          <p:attrName>ppt_w</p:attrName>
                                        </p:attrNameLst>
                                      </p:cBhvr>
                                      <p:tavLst>
                                        <p:tav tm="0">
                                          <p:val>
                                            <p:fltVal val="0"/>
                                          </p:val>
                                        </p:tav>
                                        <p:tav tm="100000">
                                          <p:val>
                                            <p:strVal val="#ppt_w"/>
                                          </p:val>
                                        </p:tav>
                                      </p:tavLst>
                                    </p:anim>
                                    <p:anim calcmode="lin" valueType="num">
                                      <p:cBhvr>
                                        <p:cTn id="50" dur="500" fill="hold"/>
                                        <p:tgtEl>
                                          <p:spTgt spid="35"/>
                                        </p:tgtEl>
                                        <p:attrNameLst>
                                          <p:attrName>ppt_h</p:attrName>
                                        </p:attrNameLst>
                                      </p:cBhvr>
                                      <p:tavLst>
                                        <p:tav tm="0">
                                          <p:val>
                                            <p:fltVal val="0"/>
                                          </p:val>
                                        </p:tav>
                                        <p:tav tm="100000">
                                          <p:val>
                                            <p:strVal val="#ppt_h"/>
                                          </p:val>
                                        </p:tav>
                                      </p:tavLst>
                                    </p:anim>
                                    <p:animEffect transition="in" filter="fade">
                                      <p:cBhvr>
                                        <p:cTn id="51" dur="500"/>
                                        <p:tgtEl>
                                          <p:spTgt spid="35"/>
                                        </p:tgtEl>
                                      </p:cBhvr>
                                    </p:animEffect>
                                  </p:childTnLst>
                                </p:cTn>
                              </p:par>
                              <p:par>
                                <p:cTn id="52" presetID="6" presetClass="emph" presetSubtype="0" decel="100000" fill="hold" grpId="1" nodeType="withEffect">
                                  <p:stCondLst>
                                    <p:cond delay="400"/>
                                  </p:stCondLst>
                                  <p:childTnLst>
                                    <p:animScale>
                                      <p:cBhvr>
                                        <p:cTn id="53" dur="750" fill="hold"/>
                                        <p:tgtEl>
                                          <p:spTgt spid="35"/>
                                        </p:tgtEl>
                                      </p:cBhvr>
                                      <p:by x="9999000" y="9999000"/>
                                    </p:animScale>
                                  </p:childTnLst>
                                </p:cTn>
                              </p:par>
                              <p:par>
                                <p:cTn id="54" presetID="6" presetClass="emph" presetSubtype="0" fill="hold" grpId="2" nodeType="withEffect">
                                  <p:stCondLst>
                                    <p:cond delay="400"/>
                                  </p:stCondLst>
                                  <p:childTnLst>
                                    <p:animScale>
                                      <p:cBhvr>
                                        <p:cTn id="55" dur="10" fill="hold"/>
                                        <p:tgtEl>
                                          <p:spTgt spid="35"/>
                                        </p:tgtEl>
                                      </p:cBhvr>
                                      <p:by x="1000" y="1000"/>
                                    </p:animScale>
                                  </p:childTnLst>
                                </p:cTn>
                              </p:par>
                              <p:par>
                                <p:cTn id="56" presetID="53" presetClass="entr" presetSubtype="16" fill="hold" grpId="0" nodeType="withEffect">
                                  <p:stCondLst>
                                    <p:cond delay="500"/>
                                  </p:stCondLst>
                                  <p:childTnLst>
                                    <p:set>
                                      <p:cBhvr>
                                        <p:cTn id="57" dur="1" fill="hold">
                                          <p:stCondLst>
                                            <p:cond delay="0"/>
                                          </p:stCondLst>
                                        </p:cTn>
                                        <p:tgtEl>
                                          <p:spTgt spid="40"/>
                                        </p:tgtEl>
                                        <p:attrNameLst>
                                          <p:attrName>style.visibility</p:attrName>
                                        </p:attrNameLst>
                                      </p:cBhvr>
                                      <p:to>
                                        <p:strVal val="visible"/>
                                      </p:to>
                                    </p:set>
                                    <p:anim calcmode="lin" valueType="num">
                                      <p:cBhvr>
                                        <p:cTn id="58" dur="500" fill="hold"/>
                                        <p:tgtEl>
                                          <p:spTgt spid="40"/>
                                        </p:tgtEl>
                                        <p:attrNameLst>
                                          <p:attrName>ppt_w</p:attrName>
                                        </p:attrNameLst>
                                      </p:cBhvr>
                                      <p:tavLst>
                                        <p:tav tm="0">
                                          <p:val>
                                            <p:fltVal val="0"/>
                                          </p:val>
                                        </p:tav>
                                        <p:tav tm="100000">
                                          <p:val>
                                            <p:strVal val="#ppt_w"/>
                                          </p:val>
                                        </p:tav>
                                      </p:tavLst>
                                    </p:anim>
                                    <p:anim calcmode="lin" valueType="num">
                                      <p:cBhvr>
                                        <p:cTn id="59" dur="500" fill="hold"/>
                                        <p:tgtEl>
                                          <p:spTgt spid="40"/>
                                        </p:tgtEl>
                                        <p:attrNameLst>
                                          <p:attrName>ppt_h</p:attrName>
                                        </p:attrNameLst>
                                      </p:cBhvr>
                                      <p:tavLst>
                                        <p:tav tm="0">
                                          <p:val>
                                            <p:fltVal val="0"/>
                                          </p:val>
                                        </p:tav>
                                        <p:tav tm="100000">
                                          <p:val>
                                            <p:strVal val="#ppt_h"/>
                                          </p:val>
                                        </p:tav>
                                      </p:tavLst>
                                    </p:anim>
                                    <p:animEffect transition="in" filter="fade">
                                      <p:cBhvr>
                                        <p:cTn id="60" dur="500"/>
                                        <p:tgtEl>
                                          <p:spTgt spid="40"/>
                                        </p:tgtEl>
                                      </p:cBhvr>
                                    </p:animEffect>
                                  </p:childTnLst>
                                </p:cTn>
                              </p:par>
                              <p:par>
                                <p:cTn id="61" presetID="6" presetClass="emph" presetSubtype="0" decel="100000" fill="hold" grpId="1" nodeType="withEffect">
                                  <p:stCondLst>
                                    <p:cond delay="500"/>
                                  </p:stCondLst>
                                  <p:childTnLst>
                                    <p:animScale>
                                      <p:cBhvr>
                                        <p:cTn id="62" dur="750" fill="hold"/>
                                        <p:tgtEl>
                                          <p:spTgt spid="40"/>
                                        </p:tgtEl>
                                      </p:cBhvr>
                                      <p:by x="9999000" y="9999000"/>
                                    </p:animScale>
                                  </p:childTnLst>
                                </p:cTn>
                              </p:par>
                              <p:par>
                                <p:cTn id="63" presetID="6" presetClass="emph" presetSubtype="0" fill="hold" grpId="2" nodeType="withEffect">
                                  <p:stCondLst>
                                    <p:cond delay="500"/>
                                  </p:stCondLst>
                                  <p:childTnLst>
                                    <p:animScale>
                                      <p:cBhvr>
                                        <p:cTn id="64" dur="10" fill="hold"/>
                                        <p:tgtEl>
                                          <p:spTgt spid="40"/>
                                        </p:tgtEl>
                                      </p:cBhvr>
                                      <p:by x="1000" y="1000"/>
                                    </p:animScale>
                                  </p:childTnLst>
                                </p:cTn>
                              </p:par>
                              <p:par>
                                <p:cTn id="65" presetID="6" presetClass="entr" presetSubtype="32" fill="hold" nodeType="withEffect">
                                  <p:stCondLst>
                                    <p:cond delay="750"/>
                                  </p:stCondLst>
                                  <p:childTnLst>
                                    <p:set>
                                      <p:cBhvr>
                                        <p:cTn id="66" dur="1" fill="hold">
                                          <p:stCondLst>
                                            <p:cond delay="0"/>
                                          </p:stCondLst>
                                        </p:cTn>
                                        <p:tgtEl>
                                          <p:spTgt spid="37"/>
                                        </p:tgtEl>
                                        <p:attrNameLst>
                                          <p:attrName>style.visibility</p:attrName>
                                        </p:attrNameLst>
                                      </p:cBhvr>
                                      <p:to>
                                        <p:strVal val="visible"/>
                                      </p:to>
                                    </p:set>
                                    <p:animEffect transition="in" filter="circle(out)">
                                      <p:cBhvr>
                                        <p:cTn id="67"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3" grpId="1" animBg="1"/>
      <p:bldP spid="33" grpId="2" animBg="1"/>
      <p:bldP spid="33" grpId="3" animBg="1"/>
      <p:bldP spid="35" grpId="0" animBg="1"/>
      <p:bldP spid="35" grpId="1" animBg="1"/>
      <p:bldP spid="35" grpId="2" animBg="1"/>
      <p:bldP spid="36" grpId="0" animBg="1"/>
      <p:bldP spid="36" grpId="1" animBg="1"/>
      <p:bldP spid="36" grpId="2" animBg="1"/>
      <p:bldP spid="36" grpId="3" animBg="1"/>
      <p:bldP spid="40" grpId="0" animBg="1"/>
      <p:bldP spid="40" grpId="1" animBg="1"/>
      <p:bldP spid="40" grpId="2" animBg="1"/>
      <p:bldP spid="9" grpId="0" animBg="1"/>
      <p:bldP spid="9" grpId="1" animBg="1"/>
      <p:bldP spid="2" grpId="0"/>
      <p:bldP spid="2" grpId="1"/>
      <p:bldP spid="3" grpId="0">
        <p:tmplLst>
          <p:tmpl>
            <p:tnLst>
              <p:par>
                <p:cTn presetID="10" presetClass="entr" presetSubtype="0" fill="hold" nodeType="withEffect">
                  <p:stCondLst>
                    <p:cond delay="40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p:tmplLst>
          <p:tmpl>
            <p:tnLst>
              <p:par>
                <p:cTn presetID="42" presetClass="path" presetSubtype="0" decel="100000" fill="hold" nodeType="withEffect">
                  <p:stCondLst>
                    <p:cond delay="400"/>
                  </p:stCondLst>
                  <p:childTnLst>
                    <p:animMotion origin="layout" path="M -3.33333E-6 0.03889 L -3.33333E-6 -4.07407E-6 " pathEditMode="relative" rAng="0" ptsTypes="AA">
                      <p:cBhvr>
                        <p:cTn dur="750" fill="hold"/>
                        <p:tgtEl>
                          <p:spTgt spid="3"/>
                        </p:tgtEl>
                        <p:attrNameLst>
                          <p:attrName>ppt_x</p:attrName>
                          <p:attrName>ppt_y</p:attrName>
                        </p:attrNameLst>
                      </p:cBhvr>
                      <p:rCtr x="0" y="-1944"/>
                    </p:animMotion>
                  </p:childTnLst>
                </p:cTn>
              </p:par>
            </p:tnLst>
          </p:tmpl>
        </p:tmplLst>
      </p:bldP>
    </p:bld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tent with Caption (option C)">
    <p:bg>
      <p:bgPr>
        <a:gradFill>
          <a:gsLst>
            <a:gs pos="100000">
              <a:schemeClr val="tx2"/>
            </a:gs>
            <a:gs pos="0">
              <a:schemeClr val="accent2"/>
            </a:gs>
          </a:gsLst>
          <a:lin ang="5400000" scaled="0"/>
        </a:gradFill>
        <a:effectLst/>
      </p:bgPr>
    </p:bg>
    <p:spTree>
      <p:nvGrpSpPr>
        <p:cNvPr id="1" name=""/>
        <p:cNvGrpSpPr/>
        <p:nvPr/>
      </p:nvGrpSpPr>
      <p:grpSpPr>
        <a:xfrm>
          <a:off x="0" y="0"/>
          <a:ext cx="0" cy="0"/>
          <a:chOff x="0" y="0"/>
          <a:chExt cx="0" cy="0"/>
        </a:xfrm>
      </p:grpSpPr>
      <p:pic>
        <p:nvPicPr>
          <p:cNvPr id="9" name="Picture 8" descr="Background pattern&#10;&#10;Description automatically generated">
            <a:extLst>
              <a:ext uri="{FF2B5EF4-FFF2-40B4-BE49-F238E27FC236}">
                <a16:creationId xmlns:a16="http://schemas.microsoft.com/office/drawing/2014/main" id="{FEBF5D3F-6E14-8688-A0CC-A5F1012E8F8E}"/>
              </a:ext>
            </a:extLst>
          </p:cNvPr>
          <p:cNvPicPr>
            <a:picLocks noChangeAspect="1"/>
          </p:cNvPicPr>
          <p:nvPr userDrawn="1"/>
        </p:nvPicPr>
        <p:blipFill rotWithShape="1">
          <a:blip r:embed="rId2">
            <a:alphaModFix amt="70000"/>
            <a:extLst>
              <a:ext uri="{28A0092B-C50C-407E-A947-70E740481C1C}">
                <a14:useLocalDpi xmlns:a14="http://schemas.microsoft.com/office/drawing/2010/main" val="0"/>
              </a:ext>
            </a:extLst>
          </a:blip>
          <a:srcRect l="52" t="10228" r="52" b="10228"/>
          <a:stretch/>
        </p:blipFill>
        <p:spPr>
          <a:xfrm>
            <a:off x="0" y="0"/>
            <a:ext cx="12192000" cy="6858000"/>
          </a:xfrm>
          <a:prstGeom prst="rect">
            <a:avLst/>
          </a:prstGeom>
        </p:spPr>
      </p:pic>
      <p:sp>
        <p:nvSpPr>
          <p:cNvPr id="20" name="Rectangle 19">
            <a:extLst>
              <a:ext uri="{FF2B5EF4-FFF2-40B4-BE49-F238E27FC236}">
                <a16:creationId xmlns:a16="http://schemas.microsoft.com/office/drawing/2014/main" id="{D0645FF4-37BC-C999-5E7C-BD0AAC84848C}"/>
              </a:ext>
            </a:extLst>
          </p:cNvPr>
          <p:cNvSpPr/>
          <p:nvPr userDrawn="1"/>
        </p:nvSpPr>
        <p:spPr>
          <a:xfrm>
            <a:off x="285750" y="0"/>
            <a:ext cx="119062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Date Placeholder 2">
            <a:extLst>
              <a:ext uri="{FF2B5EF4-FFF2-40B4-BE49-F238E27FC236}">
                <a16:creationId xmlns:a16="http://schemas.microsoft.com/office/drawing/2014/main" id="{791BDFF4-82F5-55A0-B181-4ED797CA768B}"/>
              </a:ext>
            </a:extLst>
          </p:cNvPr>
          <p:cNvSpPr>
            <a:spLocks noGrp="1"/>
          </p:cNvSpPr>
          <p:nvPr>
            <p:ph type="dt" sz="half" idx="10"/>
          </p:nvPr>
        </p:nvSpPr>
        <p:spPr/>
        <p:txBody>
          <a:bodyPr/>
          <a:lstStyle>
            <a:lvl1pPr>
              <a:defRPr sz="1000"/>
            </a:lvl1pPr>
          </a:lstStyle>
          <a:p>
            <a:fld id="{48997C92-2801-4579-891E-3D996B43CA00}" type="datetimeFigureOut">
              <a:rPr lang="en-GB" smtClean="0"/>
              <a:pPr/>
              <a:t>08/03/2025</a:t>
            </a:fld>
            <a:endParaRPr lang="en-GB"/>
          </a:p>
        </p:txBody>
      </p:sp>
      <p:sp>
        <p:nvSpPr>
          <p:cNvPr id="4" name="Footer Placeholder 3">
            <a:extLst>
              <a:ext uri="{FF2B5EF4-FFF2-40B4-BE49-F238E27FC236}">
                <a16:creationId xmlns:a16="http://schemas.microsoft.com/office/drawing/2014/main" id="{2211E7E9-9EC4-BA01-F7F3-FA86B1D4785F}"/>
              </a:ext>
            </a:extLst>
          </p:cNvPr>
          <p:cNvSpPr>
            <a:spLocks noGrp="1"/>
          </p:cNvSpPr>
          <p:nvPr>
            <p:ph type="ftr" sz="quarter" idx="11"/>
          </p:nvPr>
        </p:nvSpPr>
        <p:spPr/>
        <p:txBody>
          <a:bodyPr/>
          <a:lstStyle>
            <a:lvl1pPr>
              <a:defRPr sz="1000"/>
            </a:lvl1pPr>
          </a:lstStyle>
          <a:p>
            <a:endParaRPr lang="en-GB"/>
          </a:p>
        </p:txBody>
      </p:sp>
      <p:sp>
        <p:nvSpPr>
          <p:cNvPr id="5" name="Slide Number Placeholder 4">
            <a:extLst>
              <a:ext uri="{FF2B5EF4-FFF2-40B4-BE49-F238E27FC236}">
                <a16:creationId xmlns:a16="http://schemas.microsoft.com/office/drawing/2014/main" id="{C345FBFD-BEA0-2FF7-F6C0-CC7802CA3BD2}"/>
              </a:ext>
            </a:extLst>
          </p:cNvPr>
          <p:cNvSpPr>
            <a:spLocks noGrp="1"/>
          </p:cNvSpPr>
          <p:nvPr>
            <p:ph type="sldNum" sz="quarter" idx="12"/>
          </p:nvPr>
        </p:nvSpPr>
        <p:spPr/>
        <p:txBody>
          <a:bodyPr/>
          <a:lstStyle>
            <a:lvl1pPr>
              <a:defRPr sz="1000" b="1"/>
            </a:lvl1pPr>
          </a:lstStyle>
          <a:p>
            <a:fld id="{C54CF950-EB70-4312-AF69-48F3BBDFB977}" type="slidenum">
              <a:rPr lang="en-GB" smtClean="0"/>
              <a:pPr/>
              <a:t>‹#›</a:t>
            </a:fld>
            <a:endParaRPr lang="en-GB"/>
          </a:p>
        </p:txBody>
      </p:sp>
      <p:sp>
        <p:nvSpPr>
          <p:cNvPr id="14" name="Text Placeholder 13">
            <a:extLst>
              <a:ext uri="{FF2B5EF4-FFF2-40B4-BE49-F238E27FC236}">
                <a16:creationId xmlns:a16="http://schemas.microsoft.com/office/drawing/2014/main" id="{68933392-6C62-F908-3B59-559573A91A61}"/>
              </a:ext>
            </a:extLst>
          </p:cNvPr>
          <p:cNvSpPr>
            <a:spLocks noGrp="1"/>
          </p:cNvSpPr>
          <p:nvPr>
            <p:ph type="body" sz="quarter" idx="13"/>
          </p:nvPr>
        </p:nvSpPr>
        <p:spPr>
          <a:xfrm>
            <a:off x="571499" y="1524000"/>
            <a:ext cx="4063999" cy="4762500"/>
          </a:xfrm>
        </p:spPr>
        <p:txBody>
          <a:bodyPr/>
          <a:lstStyle/>
          <a:p>
            <a:pPr lvl="0"/>
            <a:r>
              <a:rPr lang="en-US"/>
              <a:t>Click to edit Master text styles</a:t>
            </a:r>
          </a:p>
        </p:txBody>
      </p:sp>
      <p:sp>
        <p:nvSpPr>
          <p:cNvPr id="7" name="Title 6">
            <a:extLst>
              <a:ext uri="{FF2B5EF4-FFF2-40B4-BE49-F238E27FC236}">
                <a16:creationId xmlns:a16="http://schemas.microsoft.com/office/drawing/2014/main" id="{9B914889-444E-2E1A-5BFC-FDF2315E996D}"/>
              </a:ext>
            </a:extLst>
          </p:cNvPr>
          <p:cNvSpPr>
            <a:spLocks noGrp="1"/>
          </p:cNvSpPr>
          <p:nvPr>
            <p:ph type="title"/>
          </p:nvPr>
        </p:nvSpPr>
        <p:spPr>
          <a:xfrm>
            <a:off x="571500" y="381000"/>
            <a:ext cx="4064000" cy="761997"/>
          </a:xfrm>
        </p:spPr>
        <p:txBody>
          <a:bodyPr rIns="108000" anchor="ctr"/>
          <a:lstStyle>
            <a:lvl1pPr>
              <a:defRPr sz="2800"/>
            </a:lvl1pPr>
          </a:lstStyle>
          <a:p>
            <a:r>
              <a:rPr lang="en-US"/>
              <a:t>Click to edit Master title style</a:t>
            </a:r>
            <a:endParaRPr lang="en-GB"/>
          </a:p>
        </p:txBody>
      </p:sp>
      <p:sp>
        <p:nvSpPr>
          <p:cNvPr id="10" name="Content Placeholder 2">
            <a:extLst>
              <a:ext uri="{FF2B5EF4-FFF2-40B4-BE49-F238E27FC236}">
                <a16:creationId xmlns:a16="http://schemas.microsoft.com/office/drawing/2014/main" id="{408BA598-F85B-0FE6-9C7C-39C69618C834}"/>
              </a:ext>
            </a:extLst>
          </p:cNvPr>
          <p:cNvSpPr>
            <a:spLocks noGrp="1"/>
          </p:cNvSpPr>
          <p:nvPr>
            <p:ph idx="1"/>
          </p:nvPr>
        </p:nvSpPr>
        <p:spPr>
          <a:xfrm>
            <a:off x="5048251" y="1524000"/>
            <a:ext cx="6572247" cy="4762500"/>
          </a:xfrm>
        </p:spPr>
        <p:txBody>
          <a:bodyPr/>
          <a:lstStyle>
            <a:lvl1pPr marL="446088" indent="-446088">
              <a:defRPr sz="2800"/>
            </a:lvl1pPr>
            <a:lvl2pPr marL="896938" indent="-439738">
              <a:defRPr sz="2400"/>
            </a:lvl2pPr>
            <a:lvl3pPr>
              <a:defRPr sz="2000"/>
            </a:lvl3pPr>
            <a:lvl4pPr>
              <a:defRPr sz="1800"/>
            </a:lvl4pPr>
            <a:lvl5pPr>
              <a:defRPr sz="1400"/>
            </a:lvl5pPr>
            <a:lvl6pPr>
              <a:defRPr sz="1400"/>
            </a:lvl6pPr>
            <a:lvl7pPr>
              <a:defRPr sz="1400"/>
            </a:lvl7pPr>
            <a:lvl8pPr>
              <a:defRPr sz="1100"/>
            </a:lvl8pPr>
            <a:lvl9pPr marL="3767138" indent="-109538">
              <a:buFont typeface="Arial" panose="020B0604020202020204" pitchFamily="34" charset="0"/>
              <a:buChar char="•"/>
              <a:defRPr sz="1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 level</a:t>
            </a:r>
          </a:p>
          <a:p>
            <a:pPr lvl="8"/>
            <a:r>
              <a:rPr lang="en-US"/>
              <a:t>Nineth level</a:t>
            </a:r>
          </a:p>
        </p:txBody>
      </p:sp>
      <p:grpSp>
        <p:nvGrpSpPr>
          <p:cNvPr id="15" name="Group 4">
            <a:extLst>
              <a:ext uri="{FF2B5EF4-FFF2-40B4-BE49-F238E27FC236}">
                <a16:creationId xmlns:a16="http://schemas.microsoft.com/office/drawing/2014/main" id="{B4BDBC3B-1CDE-5CBF-F386-DE031F992D65}"/>
              </a:ext>
            </a:extLst>
          </p:cNvPr>
          <p:cNvGrpSpPr>
            <a:grpSpLocks noChangeAspect="1"/>
          </p:cNvGrpSpPr>
          <p:nvPr userDrawn="1"/>
        </p:nvGrpSpPr>
        <p:grpSpPr bwMode="auto">
          <a:xfrm>
            <a:off x="11407071" y="476250"/>
            <a:ext cx="213430" cy="571500"/>
            <a:chOff x="4249" y="1683"/>
            <a:chExt cx="695" cy="1861"/>
          </a:xfrm>
        </p:grpSpPr>
        <p:sp>
          <p:nvSpPr>
            <p:cNvPr id="16" name="Freeform 5">
              <a:extLst>
                <a:ext uri="{FF2B5EF4-FFF2-40B4-BE49-F238E27FC236}">
                  <a16:creationId xmlns:a16="http://schemas.microsoft.com/office/drawing/2014/main" id="{F2883C6E-F6E8-7E7C-8193-3AC9B13C4BD3}"/>
                </a:ext>
              </a:extLst>
            </p:cNvPr>
            <p:cNvSpPr>
              <a:spLocks/>
            </p:cNvSpPr>
            <p:nvPr userDrawn="1"/>
          </p:nvSpPr>
          <p:spPr bwMode="auto">
            <a:xfrm>
              <a:off x="4249" y="1824"/>
              <a:ext cx="463" cy="1720"/>
            </a:xfrm>
            <a:custGeom>
              <a:avLst/>
              <a:gdLst>
                <a:gd name="T0" fmla="*/ 232 w 463"/>
                <a:gd name="T1" fmla="*/ 116 h 1720"/>
                <a:gd name="T2" fmla="*/ 0 w 463"/>
                <a:gd name="T3" fmla="*/ 0 h 1720"/>
                <a:gd name="T4" fmla="*/ 0 w 463"/>
                <a:gd name="T5" fmla="*/ 1487 h 1720"/>
                <a:gd name="T6" fmla="*/ 463 w 463"/>
                <a:gd name="T7" fmla="*/ 1720 h 1720"/>
                <a:gd name="T8" fmla="*/ 463 w 463"/>
                <a:gd name="T9" fmla="*/ 1463 h 1720"/>
                <a:gd name="T10" fmla="*/ 232 w 463"/>
                <a:gd name="T11" fmla="*/ 1346 h 1720"/>
                <a:gd name="T12" fmla="*/ 232 w 463"/>
                <a:gd name="T13" fmla="*/ 116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2" y="116"/>
                  </a:moveTo>
                  <a:lnTo>
                    <a:pt x="0" y="0"/>
                  </a:lnTo>
                  <a:lnTo>
                    <a:pt x="0" y="1487"/>
                  </a:lnTo>
                  <a:lnTo>
                    <a:pt x="463" y="1720"/>
                  </a:lnTo>
                  <a:lnTo>
                    <a:pt x="463" y="1463"/>
                  </a:lnTo>
                  <a:lnTo>
                    <a:pt x="232" y="1346"/>
                  </a:lnTo>
                  <a:lnTo>
                    <a:pt x="232" y="116"/>
                  </a:lnTo>
                  <a:close/>
                </a:path>
              </a:pathLst>
            </a:cu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sp>
          <p:nvSpPr>
            <p:cNvPr id="17" name="Freeform 6">
              <a:extLst>
                <a:ext uri="{FF2B5EF4-FFF2-40B4-BE49-F238E27FC236}">
                  <a16:creationId xmlns:a16="http://schemas.microsoft.com/office/drawing/2014/main" id="{B7229B97-64A5-173C-ABBA-212D883D549D}"/>
                </a:ext>
              </a:extLst>
            </p:cNvPr>
            <p:cNvSpPr>
              <a:spLocks/>
            </p:cNvSpPr>
            <p:nvPr userDrawn="1"/>
          </p:nvSpPr>
          <p:spPr bwMode="auto">
            <a:xfrm>
              <a:off x="4481" y="1683"/>
              <a:ext cx="463" cy="1720"/>
            </a:xfrm>
            <a:custGeom>
              <a:avLst/>
              <a:gdLst>
                <a:gd name="T0" fmla="*/ 231 w 463"/>
                <a:gd name="T1" fmla="*/ 1604 h 1720"/>
                <a:gd name="T2" fmla="*/ 463 w 463"/>
                <a:gd name="T3" fmla="*/ 1720 h 1720"/>
                <a:gd name="T4" fmla="*/ 463 w 463"/>
                <a:gd name="T5" fmla="*/ 233 h 1720"/>
                <a:gd name="T6" fmla="*/ 0 w 463"/>
                <a:gd name="T7" fmla="*/ 0 h 1720"/>
                <a:gd name="T8" fmla="*/ 0 w 463"/>
                <a:gd name="T9" fmla="*/ 257 h 1720"/>
                <a:gd name="T10" fmla="*/ 231 w 463"/>
                <a:gd name="T11" fmla="*/ 374 h 1720"/>
                <a:gd name="T12" fmla="*/ 231 w 463"/>
                <a:gd name="T13" fmla="*/ 1604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1" y="1604"/>
                  </a:moveTo>
                  <a:lnTo>
                    <a:pt x="463" y="1720"/>
                  </a:lnTo>
                  <a:lnTo>
                    <a:pt x="463" y="233"/>
                  </a:lnTo>
                  <a:lnTo>
                    <a:pt x="0" y="0"/>
                  </a:lnTo>
                  <a:lnTo>
                    <a:pt x="0" y="257"/>
                  </a:lnTo>
                  <a:lnTo>
                    <a:pt x="231" y="374"/>
                  </a:lnTo>
                  <a:lnTo>
                    <a:pt x="231" y="1604"/>
                  </a:lnTo>
                  <a:close/>
                </a:path>
              </a:pathLst>
            </a:custGeom>
            <a:solidFill>
              <a:schemeClr val="accent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grpSp>
    </p:spTree>
    <p:extLst>
      <p:ext uri="{BB962C8B-B14F-4D97-AF65-F5344CB8AC3E}">
        <p14:creationId xmlns:p14="http://schemas.microsoft.com/office/powerpoint/2010/main" val="131710801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Live Data">
    <p:bg>
      <p:bgPr>
        <a:gradFill>
          <a:gsLst>
            <a:gs pos="100000">
              <a:schemeClr val="tx2"/>
            </a:gs>
            <a:gs pos="0">
              <a:schemeClr val="accent2"/>
            </a:gs>
          </a:gsLst>
          <a:lin ang="5400000" scaled="0"/>
        </a:gradFill>
        <a:effectLst/>
      </p:bgPr>
    </p:bg>
    <p:spTree>
      <p:nvGrpSpPr>
        <p:cNvPr id="1" name=""/>
        <p:cNvGrpSpPr/>
        <p:nvPr/>
      </p:nvGrpSpPr>
      <p:grpSpPr>
        <a:xfrm>
          <a:off x="0" y="0"/>
          <a:ext cx="0" cy="0"/>
          <a:chOff x="0" y="0"/>
          <a:chExt cx="0" cy="0"/>
        </a:xfrm>
      </p:grpSpPr>
      <p:pic>
        <p:nvPicPr>
          <p:cNvPr id="9" name="Picture 8" descr="Background pattern&#10;&#10;Description automatically generated">
            <a:extLst>
              <a:ext uri="{FF2B5EF4-FFF2-40B4-BE49-F238E27FC236}">
                <a16:creationId xmlns:a16="http://schemas.microsoft.com/office/drawing/2014/main" id="{FEBF5D3F-6E14-8688-A0CC-A5F1012E8F8E}"/>
              </a:ext>
            </a:extLst>
          </p:cNvPr>
          <p:cNvPicPr>
            <a:picLocks noChangeAspect="1"/>
          </p:cNvPicPr>
          <p:nvPr userDrawn="1"/>
        </p:nvPicPr>
        <p:blipFill rotWithShape="1">
          <a:blip r:embed="rId2">
            <a:alphaModFix amt="70000"/>
            <a:extLst>
              <a:ext uri="{28A0092B-C50C-407E-A947-70E740481C1C}">
                <a14:useLocalDpi xmlns:a14="http://schemas.microsoft.com/office/drawing/2010/main" val="0"/>
              </a:ext>
            </a:extLst>
          </a:blip>
          <a:srcRect l="52" t="10228" r="52" b="10228"/>
          <a:stretch/>
        </p:blipFill>
        <p:spPr>
          <a:xfrm>
            <a:off x="0" y="0"/>
            <a:ext cx="12192000" cy="6858000"/>
          </a:xfrm>
          <a:prstGeom prst="rect">
            <a:avLst/>
          </a:prstGeom>
        </p:spPr>
      </p:pic>
      <p:sp>
        <p:nvSpPr>
          <p:cNvPr id="19" name="Rectangle 18">
            <a:extLst>
              <a:ext uri="{FF2B5EF4-FFF2-40B4-BE49-F238E27FC236}">
                <a16:creationId xmlns:a16="http://schemas.microsoft.com/office/drawing/2014/main" id="{221D39DA-4286-5637-E4E8-F7FD70B28F6D}"/>
              </a:ext>
            </a:extLst>
          </p:cNvPr>
          <p:cNvSpPr/>
          <p:nvPr userDrawn="1"/>
        </p:nvSpPr>
        <p:spPr>
          <a:xfrm>
            <a:off x="635000" y="-1"/>
            <a:ext cx="11557000" cy="68580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ectangle 19">
            <a:extLst>
              <a:ext uri="{FF2B5EF4-FFF2-40B4-BE49-F238E27FC236}">
                <a16:creationId xmlns:a16="http://schemas.microsoft.com/office/drawing/2014/main" id="{D0645FF4-37BC-C999-5E7C-BD0AAC84848C}"/>
              </a:ext>
            </a:extLst>
          </p:cNvPr>
          <p:cNvSpPr/>
          <p:nvPr userDrawn="1"/>
        </p:nvSpPr>
        <p:spPr>
          <a:xfrm>
            <a:off x="285750" y="0"/>
            <a:ext cx="44767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Date Placeholder 2">
            <a:extLst>
              <a:ext uri="{FF2B5EF4-FFF2-40B4-BE49-F238E27FC236}">
                <a16:creationId xmlns:a16="http://schemas.microsoft.com/office/drawing/2014/main" id="{791BDFF4-82F5-55A0-B181-4ED797CA768B}"/>
              </a:ext>
            </a:extLst>
          </p:cNvPr>
          <p:cNvSpPr>
            <a:spLocks noGrp="1"/>
          </p:cNvSpPr>
          <p:nvPr>
            <p:ph type="dt" sz="half" idx="10"/>
          </p:nvPr>
        </p:nvSpPr>
        <p:spPr/>
        <p:txBody>
          <a:bodyPr/>
          <a:lstStyle>
            <a:lvl1pPr>
              <a:defRPr sz="1000"/>
            </a:lvl1pPr>
          </a:lstStyle>
          <a:p>
            <a:fld id="{48997C92-2801-4579-891E-3D996B43CA00}" type="datetimeFigureOut">
              <a:rPr lang="en-GB" smtClean="0"/>
              <a:pPr/>
              <a:t>08/03/2025</a:t>
            </a:fld>
            <a:endParaRPr lang="en-GB"/>
          </a:p>
        </p:txBody>
      </p:sp>
      <p:sp>
        <p:nvSpPr>
          <p:cNvPr id="4" name="Footer Placeholder 3">
            <a:extLst>
              <a:ext uri="{FF2B5EF4-FFF2-40B4-BE49-F238E27FC236}">
                <a16:creationId xmlns:a16="http://schemas.microsoft.com/office/drawing/2014/main" id="{2211E7E9-9EC4-BA01-F7F3-FA86B1D4785F}"/>
              </a:ext>
            </a:extLst>
          </p:cNvPr>
          <p:cNvSpPr>
            <a:spLocks noGrp="1"/>
          </p:cNvSpPr>
          <p:nvPr>
            <p:ph type="ftr" sz="quarter" idx="11"/>
          </p:nvPr>
        </p:nvSpPr>
        <p:spPr/>
        <p:txBody>
          <a:bodyPr/>
          <a:lstStyle>
            <a:lvl1pPr>
              <a:defRPr sz="1000"/>
            </a:lvl1pPr>
          </a:lstStyle>
          <a:p>
            <a:endParaRPr lang="en-GB"/>
          </a:p>
        </p:txBody>
      </p:sp>
      <p:sp>
        <p:nvSpPr>
          <p:cNvPr id="5" name="Slide Number Placeholder 4">
            <a:extLst>
              <a:ext uri="{FF2B5EF4-FFF2-40B4-BE49-F238E27FC236}">
                <a16:creationId xmlns:a16="http://schemas.microsoft.com/office/drawing/2014/main" id="{C345FBFD-BEA0-2FF7-F6C0-CC7802CA3BD2}"/>
              </a:ext>
            </a:extLst>
          </p:cNvPr>
          <p:cNvSpPr>
            <a:spLocks noGrp="1"/>
          </p:cNvSpPr>
          <p:nvPr>
            <p:ph type="sldNum" sz="quarter" idx="12"/>
          </p:nvPr>
        </p:nvSpPr>
        <p:spPr/>
        <p:txBody>
          <a:bodyPr/>
          <a:lstStyle>
            <a:lvl1pPr>
              <a:defRPr sz="1000" b="1"/>
            </a:lvl1pPr>
          </a:lstStyle>
          <a:p>
            <a:fld id="{C54CF950-EB70-4312-AF69-48F3BBDFB977}" type="slidenum">
              <a:rPr lang="en-GB" smtClean="0"/>
              <a:pPr/>
              <a:t>‹#›</a:t>
            </a:fld>
            <a:endParaRPr lang="en-GB"/>
          </a:p>
        </p:txBody>
      </p:sp>
      <p:sp>
        <p:nvSpPr>
          <p:cNvPr id="14" name="Text Placeholder 13">
            <a:extLst>
              <a:ext uri="{FF2B5EF4-FFF2-40B4-BE49-F238E27FC236}">
                <a16:creationId xmlns:a16="http://schemas.microsoft.com/office/drawing/2014/main" id="{68933392-6C62-F908-3B59-559573A91A61}"/>
              </a:ext>
            </a:extLst>
          </p:cNvPr>
          <p:cNvSpPr>
            <a:spLocks noGrp="1"/>
          </p:cNvSpPr>
          <p:nvPr>
            <p:ph type="body" sz="quarter" idx="13"/>
          </p:nvPr>
        </p:nvSpPr>
        <p:spPr>
          <a:xfrm>
            <a:off x="571499" y="1524000"/>
            <a:ext cx="4063999" cy="4762500"/>
          </a:xfrm>
        </p:spPr>
        <p:txBody>
          <a:bodyPr/>
          <a:lstStyle>
            <a:lvl1pPr>
              <a:defRPr/>
            </a:lvl1pPr>
            <a:lvl2pPr>
              <a:defRPr/>
            </a:lvl2pPr>
          </a:lstStyle>
          <a:p>
            <a:pPr lvl="0"/>
            <a:r>
              <a:rPr lang="en-US"/>
              <a:t>Click to edit Master text styles</a:t>
            </a:r>
          </a:p>
        </p:txBody>
      </p:sp>
      <p:sp>
        <p:nvSpPr>
          <p:cNvPr id="7" name="Title 6">
            <a:extLst>
              <a:ext uri="{FF2B5EF4-FFF2-40B4-BE49-F238E27FC236}">
                <a16:creationId xmlns:a16="http://schemas.microsoft.com/office/drawing/2014/main" id="{9B914889-444E-2E1A-5BFC-FDF2315E996D}"/>
              </a:ext>
            </a:extLst>
          </p:cNvPr>
          <p:cNvSpPr>
            <a:spLocks noGrp="1"/>
          </p:cNvSpPr>
          <p:nvPr>
            <p:ph type="title"/>
          </p:nvPr>
        </p:nvSpPr>
        <p:spPr>
          <a:xfrm>
            <a:off x="571500" y="381000"/>
            <a:ext cx="4064000" cy="761997"/>
          </a:xfrm>
        </p:spPr>
        <p:txBody>
          <a:bodyPr rIns="108000" anchor="ctr"/>
          <a:lstStyle>
            <a:lvl1pPr>
              <a:defRPr sz="2800"/>
            </a:lvl1pPr>
          </a:lstStyle>
          <a:p>
            <a:r>
              <a:rPr lang="en-US"/>
              <a:t>Click to edit Master title style</a:t>
            </a:r>
            <a:endParaRPr lang="en-GB"/>
          </a:p>
        </p:txBody>
      </p:sp>
      <p:grpSp>
        <p:nvGrpSpPr>
          <p:cNvPr id="16" name="Group 4">
            <a:extLst>
              <a:ext uri="{FF2B5EF4-FFF2-40B4-BE49-F238E27FC236}">
                <a16:creationId xmlns:a16="http://schemas.microsoft.com/office/drawing/2014/main" id="{E49C8A46-5D3A-BB40-E80E-6868129AF602}"/>
              </a:ext>
            </a:extLst>
          </p:cNvPr>
          <p:cNvGrpSpPr>
            <a:grpSpLocks noChangeAspect="1"/>
          </p:cNvGrpSpPr>
          <p:nvPr userDrawn="1"/>
        </p:nvGrpSpPr>
        <p:grpSpPr bwMode="auto">
          <a:xfrm>
            <a:off x="11407071" y="476250"/>
            <a:ext cx="213430" cy="571500"/>
            <a:chOff x="4249" y="1683"/>
            <a:chExt cx="695" cy="1861"/>
          </a:xfrm>
        </p:grpSpPr>
        <p:sp>
          <p:nvSpPr>
            <p:cNvPr id="17" name="Freeform 5">
              <a:extLst>
                <a:ext uri="{FF2B5EF4-FFF2-40B4-BE49-F238E27FC236}">
                  <a16:creationId xmlns:a16="http://schemas.microsoft.com/office/drawing/2014/main" id="{88599B4B-B483-6BC8-56ED-7E785945105F}"/>
                </a:ext>
              </a:extLst>
            </p:cNvPr>
            <p:cNvSpPr>
              <a:spLocks/>
            </p:cNvSpPr>
            <p:nvPr userDrawn="1"/>
          </p:nvSpPr>
          <p:spPr bwMode="auto">
            <a:xfrm>
              <a:off x="4249" y="1824"/>
              <a:ext cx="463" cy="1720"/>
            </a:xfrm>
            <a:custGeom>
              <a:avLst/>
              <a:gdLst>
                <a:gd name="T0" fmla="*/ 232 w 463"/>
                <a:gd name="T1" fmla="*/ 116 h 1720"/>
                <a:gd name="T2" fmla="*/ 0 w 463"/>
                <a:gd name="T3" fmla="*/ 0 h 1720"/>
                <a:gd name="T4" fmla="*/ 0 w 463"/>
                <a:gd name="T5" fmla="*/ 1487 h 1720"/>
                <a:gd name="T6" fmla="*/ 463 w 463"/>
                <a:gd name="T7" fmla="*/ 1720 h 1720"/>
                <a:gd name="T8" fmla="*/ 463 w 463"/>
                <a:gd name="T9" fmla="*/ 1463 h 1720"/>
                <a:gd name="T10" fmla="*/ 232 w 463"/>
                <a:gd name="T11" fmla="*/ 1346 h 1720"/>
                <a:gd name="T12" fmla="*/ 232 w 463"/>
                <a:gd name="T13" fmla="*/ 116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2" y="116"/>
                  </a:moveTo>
                  <a:lnTo>
                    <a:pt x="0" y="0"/>
                  </a:lnTo>
                  <a:lnTo>
                    <a:pt x="0" y="1487"/>
                  </a:lnTo>
                  <a:lnTo>
                    <a:pt x="463" y="1720"/>
                  </a:lnTo>
                  <a:lnTo>
                    <a:pt x="463" y="1463"/>
                  </a:lnTo>
                  <a:lnTo>
                    <a:pt x="232" y="1346"/>
                  </a:lnTo>
                  <a:lnTo>
                    <a:pt x="232" y="116"/>
                  </a:lnTo>
                  <a:close/>
                </a:path>
              </a:pathLst>
            </a:cu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sp>
          <p:nvSpPr>
            <p:cNvPr id="18" name="Freeform 6">
              <a:extLst>
                <a:ext uri="{FF2B5EF4-FFF2-40B4-BE49-F238E27FC236}">
                  <a16:creationId xmlns:a16="http://schemas.microsoft.com/office/drawing/2014/main" id="{E74864F5-BA33-96E9-5DE0-0BF70E2CF1E1}"/>
                </a:ext>
              </a:extLst>
            </p:cNvPr>
            <p:cNvSpPr>
              <a:spLocks/>
            </p:cNvSpPr>
            <p:nvPr userDrawn="1"/>
          </p:nvSpPr>
          <p:spPr bwMode="auto">
            <a:xfrm>
              <a:off x="4481" y="1683"/>
              <a:ext cx="463" cy="1720"/>
            </a:xfrm>
            <a:custGeom>
              <a:avLst/>
              <a:gdLst>
                <a:gd name="T0" fmla="*/ 231 w 463"/>
                <a:gd name="T1" fmla="*/ 1604 h 1720"/>
                <a:gd name="T2" fmla="*/ 463 w 463"/>
                <a:gd name="T3" fmla="*/ 1720 h 1720"/>
                <a:gd name="T4" fmla="*/ 463 w 463"/>
                <a:gd name="T5" fmla="*/ 233 h 1720"/>
                <a:gd name="T6" fmla="*/ 0 w 463"/>
                <a:gd name="T7" fmla="*/ 0 h 1720"/>
                <a:gd name="T8" fmla="*/ 0 w 463"/>
                <a:gd name="T9" fmla="*/ 257 h 1720"/>
                <a:gd name="T10" fmla="*/ 231 w 463"/>
                <a:gd name="T11" fmla="*/ 374 h 1720"/>
                <a:gd name="T12" fmla="*/ 231 w 463"/>
                <a:gd name="T13" fmla="*/ 1604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1" y="1604"/>
                  </a:moveTo>
                  <a:lnTo>
                    <a:pt x="463" y="1720"/>
                  </a:lnTo>
                  <a:lnTo>
                    <a:pt x="463" y="233"/>
                  </a:lnTo>
                  <a:lnTo>
                    <a:pt x="0" y="0"/>
                  </a:lnTo>
                  <a:lnTo>
                    <a:pt x="0" y="257"/>
                  </a:lnTo>
                  <a:lnTo>
                    <a:pt x="231" y="374"/>
                  </a:lnTo>
                  <a:lnTo>
                    <a:pt x="231" y="1604"/>
                  </a:lnTo>
                  <a:close/>
                </a:path>
              </a:pathLst>
            </a:custGeom>
            <a:solidFill>
              <a:schemeClr val="accent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grpSp>
      <p:sp>
        <p:nvSpPr>
          <p:cNvPr id="6" name="Chart Placeholder 5">
            <a:extLst>
              <a:ext uri="{FF2B5EF4-FFF2-40B4-BE49-F238E27FC236}">
                <a16:creationId xmlns:a16="http://schemas.microsoft.com/office/drawing/2014/main" id="{735A548B-C3E6-D671-2163-FFDBF193C5BF}"/>
              </a:ext>
            </a:extLst>
          </p:cNvPr>
          <p:cNvSpPr>
            <a:spLocks noGrp="1"/>
          </p:cNvSpPr>
          <p:nvPr>
            <p:ph type="chart" sz="quarter" idx="14" hasCustomPrompt="1"/>
          </p:nvPr>
        </p:nvSpPr>
        <p:spPr>
          <a:xfrm>
            <a:off x="5048249" y="1142997"/>
            <a:ext cx="6572251" cy="5143503"/>
          </a:xfrm>
        </p:spPr>
        <p:txBody>
          <a:bodyPr tIns="1008000" anchor="ctr"/>
          <a:lstStyle>
            <a:lvl1pPr marL="0" indent="0" algn="ctr">
              <a:buNone/>
              <a:defRPr sz="1800"/>
            </a:lvl1pPr>
          </a:lstStyle>
          <a:p>
            <a:r>
              <a:rPr lang="en-US"/>
              <a:t>Click to insert a chart/graph</a:t>
            </a:r>
            <a:endParaRPr lang="en-GB"/>
          </a:p>
        </p:txBody>
      </p:sp>
    </p:spTree>
    <p:extLst>
      <p:ext uri="{BB962C8B-B14F-4D97-AF65-F5344CB8AC3E}">
        <p14:creationId xmlns:p14="http://schemas.microsoft.com/office/powerpoint/2010/main" val="301068128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Live Data (option B)">
    <p:bg>
      <p:bgPr>
        <a:gradFill>
          <a:gsLst>
            <a:gs pos="0">
              <a:schemeClr val="accent2"/>
            </a:gs>
            <a:gs pos="100000">
              <a:schemeClr val="tx2"/>
            </a:gs>
          </a:gsLst>
          <a:lin ang="5400000" scaled="0"/>
        </a:gradFill>
        <a:effectLst/>
      </p:bgPr>
    </p:bg>
    <p:spTree>
      <p:nvGrpSpPr>
        <p:cNvPr id="1" name=""/>
        <p:cNvGrpSpPr/>
        <p:nvPr/>
      </p:nvGrpSpPr>
      <p:grpSpPr>
        <a:xfrm>
          <a:off x="0" y="0"/>
          <a:ext cx="0" cy="0"/>
          <a:chOff x="0" y="0"/>
          <a:chExt cx="0" cy="0"/>
        </a:xfrm>
      </p:grpSpPr>
      <p:pic>
        <p:nvPicPr>
          <p:cNvPr id="10" name="Picture 9" descr="Background pattern&#10;&#10;Description automatically generated">
            <a:extLst>
              <a:ext uri="{FF2B5EF4-FFF2-40B4-BE49-F238E27FC236}">
                <a16:creationId xmlns:a16="http://schemas.microsoft.com/office/drawing/2014/main" id="{D6481592-C8A0-EAF1-7707-CD3EA87AE06C}"/>
              </a:ext>
            </a:extLst>
          </p:cNvPr>
          <p:cNvPicPr>
            <a:picLocks noChangeAspect="1"/>
          </p:cNvPicPr>
          <p:nvPr userDrawn="1"/>
        </p:nvPicPr>
        <p:blipFill rotWithShape="1">
          <a:blip r:embed="rId2">
            <a:alphaModFix amt="70000"/>
            <a:extLst>
              <a:ext uri="{28A0092B-C50C-407E-A947-70E740481C1C}">
                <a14:useLocalDpi xmlns:a14="http://schemas.microsoft.com/office/drawing/2010/main" val="0"/>
              </a:ext>
            </a:extLst>
          </a:blip>
          <a:srcRect l="52" t="10228" r="52" b="10228"/>
          <a:stretch/>
        </p:blipFill>
        <p:spPr>
          <a:xfrm>
            <a:off x="0" y="0"/>
            <a:ext cx="12192000" cy="6858000"/>
          </a:xfrm>
          <a:prstGeom prst="rect">
            <a:avLst/>
          </a:prstGeom>
        </p:spPr>
      </p:pic>
      <p:sp>
        <p:nvSpPr>
          <p:cNvPr id="11" name="Rectangle 10">
            <a:extLst>
              <a:ext uri="{FF2B5EF4-FFF2-40B4-BE49-F238E27FC236}">
                <a16:creationId xmlns:a16="http://schemas.microsoft.com/office/drawing/2014/main" id="{B0C87E85-59EE-0C3C-E8B9-0515501F7EAB}"/>
              </a:ext>
            </a:extLst>
          </p:cNvPr>
          <p:cNvSpPr>
            <a:spLocks/>
          </p:cNvSpPr>
          <p:nvPr userDrawn="1"/>
        </p:nvSpPr>
        <p:spPr>
          <a:xfrm>
            <a:off x="285750" y="0"/>
            <a:ext cx="119062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610DC988-C1AF-01E3-199C-C30CD8936B36}"/>
              </a:ext>
            </a:extLst>
          </p:cNvPr>
          <p:cNvSpPr>
            <a:spLocks noGrp="1"/>
          </p:cNvSpPr>
          <p:nvPr>
            <p:ph type="title"/>
          </p:nvPr>
        </p:nvSpPr>
        <p:spPr>
          <a:xfrm>
            <a:off x="571500" y="381000"/>
            <a:ext cx="11049000" cy="762000"/>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22D139F5-603E-02A6-95F1-984611F56351}"/>
              </a:ext>
            </a:extLst>
          </p:cNvPr>
          <p:cNvSpPr>
            <a:spLocks noGrp="1"/>
          </p:cNvSpPr>
          <p:nvPr>
            <p:ph type="body" idx="1"/>
          </p:nvPr>
        </p:nvSpPr>
        <p:spPr>
          <a:xfrm>
            <a:off x="571500" y="5016500"/>
            <a:ext cx="5461000" cy="1270000"/>
          </a:xfrm>
        </p:spPr>
        <p:txBody>
          <a:bodyPr tIns="90000" anchor="t"/>
          <a:lstStyle>
            <a:lvl1pPr marL="0" indent="0">
              <a:buNone/>
              <a:defRPr sz="1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a:extLst>
              <a:ext uri="{FF2B5EF4-FFF2-40B4-BE49-F238E27FC236}">
                <a16:creationId xmlns:a16="http://schemas.microsoft.com/office/drawing/2014/main" id="{C697DB87-E4AA-DAEC-8724-3D78A9CDF887}"/>
              </a:ext>
            </a:extLst>
          </p:cNvPr>
          <p:cNvSpPr>
            <a:spLocks noGrp="1"/>
          </p:cNvSpPr>
          <p:nvPr>
            <p:ph type="body" sz="quarter" idx="3"/>
          </p:nvPr>
        </p:nvSpPr>
        <p:spPr>
          <a:xfrm>
            <a:off x="6159502" y="5016499"/>
            <a:ext cx="5460998" cy="1270000"/>
          </a:xfrm>
        </p:spPr>
        <p:txBody>
          <a:bodyPr tIns="90000" anchor="t"/>
          <a:lstStyle>
            <a:lvl1pPr marL="0" indent="0">
              <a:buNone/>
              <a:defRPr sz="1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a:extLst>
              <a:ext uri="{FF2B5EF4-FFF2-40B4-BE49-F238E27FC236}">
                <a16:creationId xmlns:a16="http://schemas.microsoft.com/office/drawing/2014/main" id="{A70B1950-6893-FAE7-2680-8DEBB1528B72}"/>
              </a:ext>
            </a:extLst>
          </p:cNvPr>
          <p:cNvSpPr>
            <a:spLocks noGrp="1"/>
          </p:cNvSpPr>
          <p:nvPr>
            <p:ph type="dt" sz="half" idx="10"/>
          </p:nvPr>
        </p:nvSpPr>
        <p:spPr/>
        <p:txBody>
          <a:bodyPr/>
          <a:lstStyle/>
          <a:p>
            <a:fld id="{26FC4623-0E05-4DD5-A13C-D968CAD582E1}" type="datetime1">
              <a:rPr lang="en-GB" smtClean="0"/>
              <a:t>08/03/2025</a:t>
            </a:fld>
            <a:endParaRPr lang="en-GB"/>
          </a:p>
        </p:txBody>
      </p:sp>
      <p:sp>
        <p:nvSpPr>
          <p:cNvPr id="8" name="Footer Placeholder 7">
            <a:extLst>
              <a:ext uri="{FF2B5EF4-FFF2-40B4-BE49-F238E27FC236}">
                <a16:creationId xmlns:a16="http://schemas.microsoft.com/office/drawing/2014/main" id="{9DBE135E-BC5E-85DC-5672-AA960300C72C}"/>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E63BE335-CF53-5B3E-B755-6721DC3D22C5}"/>
              </a:ext>
            </a:extLst>
          </p:cNvPr>
          <p:cNvSpPr>
            <a:spLocks noGrp="1"/>
          </p:cNvSpPr>
          <p:nvPr>
            <p:ph type="sldNum" sz="quarter" idx="12"/>
          </p:nvPr>
        </p:nvSpPr>
        <p:spPr/>
        <p:txBody>
          <a:bodyPr/>
          <a:lstStyle/>
          <a:p>
            <a:fld id="{0F36756C-E2AA-4010-9ED5-5A423156605A}" type="slidenum">
              <a:rPr lang="en-GB" smtClean="0"/>
              <a:t>‹#›</a:t>
            </a:fld>
            <a:endParaRPr lang="en-GB"/>
          </a:p>
        </p:txBody>
      </p:sp>
      <p:grpSp>
        <p:nvGrpSpPr>
          <p:cNvPr id="15" name="Group 4">
            <a:extLst>
              <a:ext uri="{FF2B5EF4-FFF2-40B4-BE49-F238E27FC236}">
                <a16:creationId xmlns:a16="http://schemas.microsoft.com/office/drawing/2014/main" id="{FECC6B74-1F84-06F4-AD6F-66FC05EB1253}"/>
              </a:ext>
            </a:extLst>
          </p:cNvPr>
          <p:cNvGrpSpPr>
            <a:grpSpLocks noChangeAspect="1"/>
          </p:cNvGrpSpPr>
          <p:nvPr userDrawn="1"/>
        </p:nvGrpSpPr>
        <p:grpSpPr bwMode="auto">
          <a:xfrm>
            <a:off x="11407071" y="476250"/>
            <a:ext cx="213430" cy="571500"/>
            <a:chOff x="4249" y="1683"/>
            <a:chExt cx="695" cy="1861"/>
          </a:xfrm>
        </p:grpSpPr>
        <p:sp>
          <p:nvSpPr>
            <p:cNvPr id="16" name="Freeform 5">
              <a:extLst>
                <a:ext uri="{FF2B5EF4-FFF2-40B4-BE49-F238E27FC236}">
                  <a16:creationId xmlns:a16="http://schemas.microsoft.com/office/drawing/2014/main" id="{196C8684-7DDF-077E-A6C7-40068F608C03}"/>
                </a:ext>
              </a:extLst>
            </p:cNvPr>
            <p:cNvSpPr>
              <a:spLocks/>
            </p:cNvSpPr>
            <p:nvPr userDrawn="1"/>
          </p:nvSpPr>
          <p:spPr bwMode="auto">
            <a:xfrm>
              <a:off x="4249" y="1824"/>
              <a:ext cx="463" cy="1720"/>
            </a:xfrm>
            <a:custGeom>
              <a:avLst/>
              <a:gdLst>
                <a:gd name="T0" fmla="*/ 232 w 463"/>
                <a:gd name="T1" fmla="*/ 116 h 1720"/>
                <a:gd name="T2" fmla="*/ 0 w 463"/>
                <a:gd name="T3" fmla="*/ 0 h 1720"/>
                <a:gd name="T4" fmla="*/ 0 w 463"/>
                <a:gd name="T5" fmla="*/ 1487 h 1720"/>
                <a:gd name="T6" fmla="*/ 463 w 463"/>
                <a:gd name="T7" fmla="*/ 1720 h 1720"/>
                <a:gd name="T8" fmla="*/ 463 w 463"/>
                <a:gd name="T9" fmla="*/ 1463 h 1720"/>
                <a:gd name="T10" fmla="*/ 232 w 463"/>
                <a:gd name="T11" fmla="*/ 1346 h 1720"/>
                <a:gd name="T12" fmla="*/ 232 w 463"/>
                <a:gd name="T13" fmla="*/ 116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2" y="116"/>
                  </a:moveTo>
                  <a:lnTo>
                    <a:pt x="0" y="0"/>
                  </a:lnTo>
                  <a:lnTo>
                    <a:pt x="0" y="1487"/>
                  </a:lnTo>
                  <a:lnTo>
                    <a:pt x="463" y="1720"/>
                  </a:lnTo>
                  <a:lnTo>
                    <a:pt x="463" y="1463"/>
                  </a:lnTo>
                  <a:lnTo>
                    <a:pt x="232" y="1346"/>
                  </a:lnTo>
                  <a:lnTo>
                    <a:pt x="232" y="116"/>
                  </a:lnTo>
                  <a:close/>
                </a:path>
              </a:pathLst>
            </a:cu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sp>
          <p:nvSpPr>
            <p:cNvPr id="17" name="Freeform 6">
              <a:extLst>
                <a:ext uri="{FF2B5EF4-FFF2-40B4-BE49-F238E27FC236}">
                  <a16:creationId xmlns:a16="http://schemas.microsoft.com/office/drawing/2014/main" id="{74659E16-107A-DC68-B76D-105971995E54}"/>
                </a:ext>
              </a:extLst>
            </p:cNvPr>
            <p:cNvSpPr>
              <a:spLocks/>
            </p:cNvSpPr>
            <p:nvPr userDrawn="1"/>
          </p:nvSpPr>
          <p:spPr bwMode="auto">
            <a:xfrm>
              <a:off x="4481" y="1683"/>
              <a:ext cx="463" cy="1720"/>
            </a:xfrm>
            <a:custGeom>
              <a:avLst/>
              <a:gdLst>
                <a:gd name="T0" fmla="*/ 231 w 463"/>
                <a:gd name="T1" fmla="*/ 1604 h 1720"/>
                <a:gd name="T2" fmla="*/ 463 w 463"/>
                <a:gd name="T3" fmla="*/ 1720 h 1720"/>
                <a:gd name="T4" fmla="*/ 463 w 463"/>
                <a:gd name="T5" fmla="*/ 233 h 1720"/>
                <a:gd name="T6" fmla="*/ 0 w 463"/>
                <a:gd name="T7" fmla="*/ 0 h 1720"/>
                <a:gd name="T8" fmla="*/ 0 w 463"/>
                <a:gd name="T9" fmla="*/ 257 h 1720"/>
                <a:gd name="T10" fmla="*/ 231 w 463"/>
                <a:gd name="T11" fmla="*/ 374 h 1720"/>
                <a:gd name="T12" fmla="*/ 231 w 463"/>
                <a:gd name="T13" fmla="*/ 1604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1" y="1604"/>
                  </a:moveTo>
                  <a:lnTo>
                    <a:pt x="463" y="1720"/>
                  </a:lnTo>
                  <a:lnTo>
                    <a:pt x="463" y="233"/>
                  </a:lnTo>
                  <a:lnTo>
                    <a:pt x="0" y="0"/>
                  </a:lnTo>
                  <a:lnTo>
                    <a:pt x="0" y="257"/>
                  </a:lnTo>
                  <a:lnTo>
                    <a:pt x="231" y="374"/>
                  </a:lnTo>
                  <a:lnTo>
                    <a:pt x="231" y="1604"/>
                  </a:lnTo>
                  <a:close/>
                </a:path>
              </a:pathLst>
            </a:custGeom>
            <a:solidFill>
              <a:schemeClr val="accent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grpSp>
      <p:sp>
        <p:nvSpPr>
          <p:cNvPr id="12" name="Rectangle 11">
            <a:extLst>
              <a:ext uri="{FF2B5EF4-FFF2-40B4-BE49-F238E27FC236}">
                <a16:creationId xmlns:a16="http://schemas.microsoft.com/office/drawing/2014/main" id="{5561ED26-3329-DA8E-B3D7-3D33181CB472}"/>
              </a:ext>
            </a:extLst>
          </p:cNvPr>
          <p:cNvSpPr/>
          <p:nvPr userDrawn="1"/>
        </p:nvSpPr>
        <p:spPr>
          <a:xfrm>
            <a:off x="571500" y="1524000"/>
            <a:ext cx="11048999" cy="3365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lstStyle/>
          <a:p>
            <a:pPr algn="l">
              <a:lnSpc>
                <a:spcPct val="90000"/>
              </a:lnSpc>
            </a:pPr>
            <a:endParaRPr lang="en-GB" sz="1600" err="1"/>
          </a:p>
        </p:txBody>
      </p:sp>
      <p:sp>
        <p:nvSpPr>
          <p:cNvPr id="18" name="Chart Placeholder 5">
            <a:extLst>
              <a:ext uri="{FF2B5EF4-FFF2-40B4-BE49-F238E27FC236}">
                <a16:creationId xmlns:a16="http://schemas.microsoft.com/office/drawing/2014/main" id="{C3387659-590C-ADA3-40FD-E14F0328A02A}"/>
              </a:ext>
            </a:extLst>
          </p:cNvPr>
          <p:cNvSpPr>
            <a:spLocks noGrp="1"/>
          </p:cNvSpPr>
          <p:nvPr>
            <p:ph type="chart" sz="quarter" idx="14" hasCustomPrompt="1"/>
          </p:nvPr>
        </p:nvSpPr>
        <p:spPr>
          <a:xfrm>
            <a:off x="698500" y="1650999"/>
            <a:ext cx="10795001" cy="3111499"/>
          </a:xfrm>
          <a:solidFill>
            <a:schemeClr val="bg1"/>
          </a:solidFill>
        </p:spPr>
        <p:txBody>
          <a:bodyPr tIns="1008000" anchor="ctr"/>
          <a:lstStyle>
            <a:lvl1pPr marL="0" indent="0" algn="ctr">
              <a:buNone/>
              <a:defRPr sz="1800"/>
            </a:lvl1pPr>
          </a:lstStyle>
          <a:p>
            <a:r>
              <a:rPr lang="en-US"/>
              <a:t>Click to insert a chart/graph</a:t>
            </a:r>
            <a:endParaRPr lang="en-GB"/>
          </a:p>
        </p:txBody>
      </p:sp>
    </p:spTree>
    <p:extLst>
      <p:ext uri="{BB962C8B-B14F-4D97-AF65-F5344CB8AC3E}">
        <p14:creationId xmlns:p14="http://schemas.microsoft.com/office/powerpoint/2010/main" val="186915839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Live Data (option C)">
    <p:bg>
      <p:bgPr>
        <a:gradFill>
          <a:gsLst>
            <a:gs pos="0">
              <a:schemeClr val="accent2"/>
            </a:gs>
            <a:gs pos="100000">
              <a:schemeClr val="tx2"/>
            </a:gs>
          </a:gsLst>
          <a:lin ang="5400000" scaled="0"/>
        </a:gradFill>
        <a:effectLst/>
      </p:bgPr>
    </p:bg>
    <p:spTree>
      <p:nvGrpSpPr>
        <p:cNvPr id="1" name=""/>
        <p:cNvGrpSpPr/>
        <p:nvPr/>
      </p:nvGrpSpPr>
      <p:grpSpPr>
        <a:xfrm>
          <a:off x="0" y="0"/>
          <a:ext cx="0" cy="0"/>
          <a:chOff x="0" y="0"/>
          <a:chExt cx="0" cy="0"/>
        </a:xfrm>
      </p:grpSpPr>
      <p:pic>
        <p:nvPicPr>
          <p:cNvPr id="10" name="Picture 9" descr="Background pattern&#10;&#10;Description automatically generated">
            <a:extLst>
              <a:ext uri="{FF2B5EF4-FFF2-40B4-BE49-F238E27FC236}">
                <a16:creationId xmlns:a16="http://schemas.microsoft.com/office/drawing/2014/main" id="{D6481592-C8A0-EAF1-7707-CD3EA87AE06C}"/>
              </a:ext>
            </a:extLst>
          </p:cNvPr>
          <p:cNvPicPr>
            <a:picLocks noChangeAspect="1"/>
          </p:cNvPicPr>
          <p:nvPr userDrawn="1"/>
        </p:nvPicPr>
        <p:blipFill rotWithShape="1">
          <a:blip r:embed="rId2">
            <a:alphaModFix amt="70000"/>
            <a:extLst>
              <a:ext uri="{28A0092B-C50C-407E-A947-70E740481C1C}">
                <a14:useLocalDpi xmlns:a14="http://schemas.microsoft.com/office/drawing/2010/main" val="0"/>
              </a:ext>
            </a:extLst>
          </a:blip>
          <a:srcRect l="52" t="10228" r="52" b="10228"/>
          <a:stretch/>
        </p:blipFill>
        <p:spPr>
          <a:xfrm>
            <a:off x="0" y="0"/>
            <a:ext cx="12192000" cy="6858000"/>
          </a:xfrm>
          <a:prstGeom prst="rect">
            <a:avLst/>
          </a:prstGeom>
        </p:spPr>
      </p:pic>
      <p:sp>
        <p:nvSpPr>
          <p:cNvPr id="11" name="Rectangle 10">
            <a:extLst>
              <a:ext uri="{FF2B5EF4-FFF2-40B4-BE49-F238E27FC236}">
                <a16:creationId xmlns:a16="http://schemas.microsoft.com/office/drawing/2014/main" id="{B0C87E85-59EE-0C3C-E8B9-0515501F7EAB}"/>
              </a:ext>
            </a:extLst>
          </p:cNvPr>
          <p:cNvSpPr>
            <a:spLocks/>
          </p:cNvSpPr>
          <p:nvPr userDrawn="1"/>
        </p:nvSpPr>
        <p:spPr>
          <a:xfrm>
            <a:off x="285750" y="0"/>
            <a:ext cx="119062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610DC988-C1AF-01E3-199C-C30CD8936B36}"/>
              </a:ext>
            </a:extLst>
          </p:cNvPr>
          <p:cNvSpPr>
            <a:spLocks noGrp="1"/>
          </p:cNvSpPr>
          <p:nvPr>
            <p:ph type="title"/>
          </p:nvPr>
        </p:nvSpPr>
        <p:spPr>
          <a:xfrm>
            <a:off x="571500" y="381000"/>
            <a:ext cx="11049000" cy="762000"/>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22D139F5-603E-02A6-95F1-984611F56351}"/>
              </a:ext>
            </a:extLst>
          </p:cNvPr>
          <p:cNvSpPr>
            <a:spLocks noGrp="1"/>
          </p:cNvSpPr>
          <p:nvPr>
            <p:ph type="body" idx="1"/>
          </p:nvPr>
        </p:nvSpPr>
        <p:spPr>
          <a:xfrm>
            <a:off x="571500" y="1524001"/>
            <a:ext cx="5461000" cy="571500"/>
          </a:xfrm>
        </p:spPr>
        <p:txBody>
          <a:bodyPr anchor="t"/>
          <a:lstStyle>
            <a:lvl1pPr marL="0" indent="0">
              <a:buNone/>
              <a:defRPr sz="1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a:extLst>
              <a:ext uri="{FF2B5EF4-FFF2-40B4-BE49-F238E27FC236}">
                <a16:creationId xmlns:a16="http://schemas.microsoft.com/office/drawing/2014/main" id="{C697DB87-E4AA-DAEC-8724-3D78A9CDF887}"/>
              </a:ext>
            </a:extLst>
          </p:cNvPr>
          <p:cNvSpPr>
            <a:spLocks noGrp="1"/>
          </p:cNvSpPr>
          <p:nvPr>
            <p:ph type="body" sz="quarter" idx="3"/>
          </p:nvPr>
        </p:nvSpPr>
        <p:spPr>
          <a:xfrm>
            <a:off x="6159502" y="1524000"/>
            <a:ext cx="5460998" cy="571500"/>
          </a:xfrm>
        </p:spPr>
        <p:txBody>
          <a:bodyPr anchor="t"/>
          <a:lstStyle>
            <a:lvl1pPr marL="0" indent="0">
              <a:buNone/>
              <a:defRPr sz="1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a:extLst>
              <a:ext uri="{FF2B5EF4-FFF2-40B4-BE49-F238E27FC236}">
                <a16:creationId xmlns:a16="http://schemas.microsoft.com/office/drawing/2014/main" id="{A70B1950-6893-FAE7-2680-8DEBB1528B72}"/>
              </a:ext>
            </a:extLst>
          </p:cNvPr>
          <p:cNvSpPr>
            <a:spLocks noGrp="1"/>
          </p:cNvSpPr>
          <p:nvPr>
            <p:ph type="dt" sz="half" idx="10"/>
          </p:nvPr>
        </p:nvSpPr>
        <p:spPr/>
        <p:txBody>
          <a:bodyPr/>
          <a:lstStyle/>
          <a:p>
            <a:fld id="{26FC4623-0E05-4DD5-A13C-D968CAD582E1}" type="datetime1">
              <a:rPr lang="en-GB" smtClean="0"/>
              <a:t>08/03/2025</a:t>
            </a:fld>
            <a:endParaRPr lang="en-GB"/>
          </a:p>
        </p:txBody>
      </p:sp>
      <p:sp>
        <p:nvSpPr>
          <p:cNvPr id="8" name="Footer Placeholder 7">
            <a:extLst>
              <a:ext uri="{FF2B5EF4-FFF2-40B4-BE49-F238E27FC236}">
                <a16:creationId xmlns:a16="http://schemas.microsoft.com/office/drawing/2014/main" id="{9DBE135E-BC5E-85DC-5672-AA960300C72C}"/>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E63BE335-CF53-5B3E-B755-6721DC3D22C5}"/>
              </a:ext>
            </a:extLst>
          </p:cNvPr>
          <p:cNvSpPr>
            <a:spLocks noGrp="1"/>
          </p:cNvSpPr>
          <p:nvPr>
            <p:ph type="sldNum" sz="quarter" idx="12"/>
          </p:nvPr>
        </p:nvSpPr>
        <p:spPr/>
        <p:txBody>
          <a:bodyPr/>
          <a:lstStyle/>
          <a:p>
            <a:fld id="{0F36756C-E2AA-4010-9ED5-5A423156605A}" type="slidenum">
              <a:rPr lang="en-GB" smtClean="0"/>
              <a:t>‹#›</a:t>
            </a:fld>
            <a:endParaRPr lang="en-GB"/>
          </a:p>
        </p:txBody>
      </p:sp>
      <p:grpSp>
        <p:nvGrpSpPr>
          <p:cNvPr id="15" name="Group 4">
            <a:extLst>
              <a:ext uri="{FF2B5EF4-FFF2-40B4-BE49-F238E27FC236}">
                <a16:creationId xmlns:a16="http://schemas.microsoft.com/office/drawing/2014/main" id="{FECC6B74-1F84-06F4-AD6F-66FC05EB1253}"/>
              </a:ext>
            </a:extLst>
          </p:cNvPr>
          <p:cNvGrpSpPr>
            <a:grpSpLocks noChangeAspect="1"/>
          </p:cNvGrpSpPr>
          <p:nvPr userDrawn="1"/>
        </p:nvGrpSpPr>
        <p:grpSpPr bwMode="auto">
          <a:xfrm>
            <a:off x="11407071" y="476250"/>
            <a:ext cx="213430" cy="571500"/>
            <a:chOff x="4249" y="1683"/>
            <a:chExt cx="695" cy="1861"/>
          </a:xfrm>
        </p:grpSpPr>
        <p:sp>
          <p:nvSpPr>
            <p:cNvPr id="16" name="Freeform 5">
              <a:extLst>
                <a:ext uri="{FF2B5EF4-FFF2-40B4-BE49-F238E27FC236}">
                  <a16:creationId xmlns:a16="http://schemas.microsoft.com/office/drawing/2014/main" id="{196C8684-7DDF-077E-A6C7-40068F608C03}"/>
                </a:ext>
              </a:extLst>
            </p:cNvPr>
            <p:cNvSpPr>
              <a:spLocks/>
            </p:cNvSpPr>
            <p:nvPr userDrawn="1"/>
          </p:nvSpPr>
          <p:spPr bwMode="auto">
            <a:xfrm>
              <a:off x="4249" y="1824"/>
              <a:ext cx="463" cy="1720"/>
            </a:xfrm>
            <a:custGeom>
              <a:avLst/>
              <a:gdLst>
                <a:gd name="T0" fmla="*/ 232 w 463"/>
                <a:gd name="T1" fmla="*/ 116 h 1720"/>
                <a:gd name="T2" fmla="*/ 0 w 463"/>
                <a:gd name="T3" fmla="*/ 0 h 1720"/>
                <a:gd name="T4" fmla="*/ 0 w 463"/>
                <a:gd name="T5" fmla="*/ 1487 h 1720"/>
                <a:gd name="T6" fmla="*/ 463 w 463"/>
                <a:gd name="T7" fmla="*/ 1720 h 1720"/>
                <a:gd name="T8" fmla="*/ 463 w 463"/>
                <a:gd name="T9" fmla="*/ 1463 h 1720"/>
                <a:gd name="T10" fmla="*/ 232 w 463"/>
                <a:gd name="T11" fmla="*/ 1346 h 1720"/>
                <a:gd name="T12" fmla="*/ 232 w 463"/>
                <a:gd name="T13" fmla="*/ 116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2" y="116"/>
                  </a:moveTo>
                  <a:lnTo>
                    <a:pt x="0" y="0"/>
                  </a:lnTo>
                  <a:lnTo>
                    <a:pt x="0" y="1487"/>
                  </a:lnTo>
                  <a:lnTo>
                    <a:pt x="463" y="1720"/>
                  </a:lnTo>
                  <a:lnTo>
                    <a:pt x="463" y="1463"/>
                  </a:lnTo>
                  <a:lnTo>
                    <a:pt x="232" y="1346"/>
                  </a:lnTo>
                  <a:lnTo>
                    <a:pt x="232" y="116"/>
                  </a:lnTo>
                  <a:close/>
                </a:path>
              </a:pathLst>
            </a:cu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sp>
          <p:nvSpPr>
            <p:cNvPr id="17" name="Freeform 6">
              <a:extLst>
                <a:ext uri="{FF2B5EF4-FFF2-40B4-BE49-F238E27FC236}">
                  <a16:creationId xmlns:a16="http://schemas.microsoft.com/office/drawing/2014/main" id="{74659E16-107A-DC68-B76D-105971995E54}"/>
                </a:ext>
              </a:extLst>
            </p:cNvPr>
            <p:cNvSpPr>
              <a:spLocks/>
            </p:cNvSpPr>
            <p:nvPr userDrawn="1"/>
          </p:nvSpPr>
          <p:spPr bwMode="auto">
            <a:xfrm>
              <a:off x="4481" y="1683"/>
              <a:ext cx="463" cy="1720"/>
            </a:xfrm>
            <a:custGeom>
              <a:avLst/>
              <a:gdLst>
                <a:gd name="T0" fmla="*/ 231 w 463"/>
                <a:gd name="T1" fmla="*/ 1604 h 1720"/>
                <a:gd name="T2" fmla="*/ 463 w 463"/>
                <a:gd name="T3" fmla="*/ 1720 h 1720"/>
                <a:gd name="T4" fmla="*/ 463 w 463"/>
                <a:gd name="T5" fmla="*/ 233 h 1720"/>
                <a:gd name="T6" fmla="*/ 0 w 463"/>
                <a:gd name="T7" fmla="*/ 0 h 1720"/>
                <a:gd name="T8" fmla="*/ 0 w 463"/>
                <a:gd name="T9" fmla="*/ 257 h 1720"/>
                <a:gd name="T10" fmla="*/ 231 w 463"/>
                <a:gd name="T11" fmla="*/ 374 h 1720"/>
                <a:gd name="T12" fmla="*/ 231 w 463"/>
                <a:gd name="T13" fmla="*/ 1604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1" y="1604"/>
                  </a:moveTo>
                  <a:lnTo>
                    <a:pt x="463" y="1720"/>
                  </a:lnTo>
                  <a:lnTo>
                    <a:pt x="463" y="233"/>
                  </a:lnTo>
                  <a:lnTo>
                    <a:pt x="0" y="0"/>
                  </a:lnTo>
                  <a:lnTo>
                    <a:pt x="0" y="257"/>
                  </a:lnTo>
                  <a:lnTo>
                    <a:pt x="231" y="374"/>
                  </a:lnTo>
                  <a:lnTo>
                    <a:pt x="231" y="1604"/>
                  </a:lnTo>
                  <a:close/>
                </a:path>
              </a:pathLst>
            </a:custGeom>
            <a:solidFill>
              <a:schemeClr val="accent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grpSp>
      <p:sp>
        <p:nvSpPr>
          <p:cNvPr id="12" name="Rectangle 11">
            <a:extLst>
              <a:ext uri="{FF2B5EF4-FFF2-40B4-BE49-F238E27FC236}">
                <a16:creationId xmlns:a16="http://schemas.microsoft.com/office/drawing/2014/main" id="{5561ED26-3329-DA8E-B3D7-3D33181CB472}"/>
              </a:ext>
            </a:extLst>
          </p:cNvPr>
          <p:cNvSpPr/>
          <p:nvPr userDrawn="1"/>
        </p:nvSpPr>
        <p:spPr>
          <a:xfrm>
            <a:off x="571501" y="2222500"/>
            <a:ext cx="5461000" cy="4064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lstStyle/>
          <a:p>
            <a:pPr algn="l">
              <a:lnSpc>
                <a:spcPct val="90000"/>
              </a:lnSpc>
            </a:pPr>
            <a:endParaRPr lang="en-GB" sz="1600" err="1"/>
          </a:p>
        </p:txBody>
      </p:sp>
      <p:sp>
        <p:nvSpPr>
          <p:cNvPr id="20" name="Rectangle 19">
            <a:extLst>
              <a:ext uri="{FF2B5EF4-FFF2-40B4-BE49-F238E27FC236}">
                <a16:creationId xmlns:a16="http://schemas.microsoft.com/office/drawing/2014/main" id="{F7E0D9EA-F167-DF4D-FF7C-91D9AA3E851E}"/>
              </a:ext>
            </a:extLst>
          </p:cNvPr>
          <p:cNvSpPr/>
          <p:nvPr userDrawn="1"/>
        </p:nvSpPr>
        <p:spPr>
          <a:xfrm>
            <a:off x="6159500" y="2222500"/>
            <a:ext cx="5461000" cy="4064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lstStyle/>
          <a:p>
            <a:pPr algn="l">
              <a:lnSpc>
                <a:spcPct val="90000"/>
              </a:lnSpc>
            </a:pPr>
            <a:endParaRPr lang="en-GB" sz="1600" err="1"/>
          </a:p>
        </p:txBody>
      </p:sp>
      <p:sp>
        <p:nvSpPr>
          <p:cNvPr id="18" name="Chart Placeholder 5">
            <a:extLst>
              <a:ext uri="{FF2B5EF4-FFF2-40B4-BE49-F238E27FC236}">
                <a16:creationId xmlns:a16="http://schemas.microsoft.com/office/drawing/2014/main" id="{C3387659-590C-ADA3-40FD-E14F0328A02A}"/>
              </a:ext>
            </a:extLst>
          </p:cNvPr>
          <p:cNvSpPr>
            <a:spLocks noGrp="1"/>
          </p:cNvSpPr>
          <p:nvPr>
            <p:ph type="chart" sz="quarter" idx="14" hasCustomPrompt="1"/>
          </p:nvPr>
        </p:nvSpPr>
        <p:spPr>
          <a:xfrm>
            <a:off x="698501" y="2349500"/>
            <a:ext cx="5207000" cy="3810000"/>
          </a:xfrm>
          <a:solidFill>
            <a:schemeClr val="bg1"/>
          </a:solidFill>
        </p:spPr>
        <p:txBody>
          <a:bodyPr tIns="1008000" anchor="ctr"/>
          <a:lstStyle>
            <a:lvl1pPr marL="0" indent="0" algn="ctr">
              <a:buNone/>
              <a:defRPr sz="1800"/>
            </a:lvl1pPr>
          </a:lstStyle>
          <a:p>
            <a:r>
              <a:rPr lang="en-US"/>
              <a:t>Click to insert a chart/graph</a:t>
            </a:r>
            <a:endParaRPr lang="en-GB"/>
          </a:p>
        </p:txBody>
      </p:sp>
      <p:sp>
        <p:nvSpPr>
          <p:cNvPr id="19" name="Chart Placeholder 5">
            <a:extLst>
              <a:ext uri="{FF2B5EF4-FFF2-40B4-BE49-F238E27FC236}">
                <a16:creationId xmlns:a16="http://schemas.microsoft.com/office/drawing/2014/main" id="{32D7B217-7470-3B3F-DFB4-FBDEB0146AB5}"/>
              </a:ext>
            </a:extLst>
          </p:cNvPr>
          <p:cNvSpPr>
            <a:spLocks noGrp="1"/>
          </p:cNvSpPr>
          <p:nvPr>
            <p:ph type="chart" sz="quarter" idx="15" hasCustomPrompt="1"/>
          </p:nvPr>
        </p:nvSpPr>
        <p:spPr>
          <a:xfrm>
            <a:off x="6286501" y="2349500"/>
            <a:ext cx="5207000" cy="3810000"/>
          </a:xfrm>
          <a:solidFill>
            <a:schemeClr val="bg1"/>
          </a:solidFill>
        </p:spPr>
        <p:txBody>
          <a:bodyPr tIns="1008000" anchor="ctr"/>
          <a:lstStyle>
            <a:lvl1pPr marL="0" indent="0" algn="ctr">
              <a:buNone/>
              <a:defRPr sz="1800"/>
            </a:lvl1pPr>
          </a:lstStyle>
          <a:p>
            <a:r>
              <a:rPr lang="en-US"/>
              <a:t>Click to insert a chart/graph</a:t>
            </a:r>
            <a:endParaRPr lang="en-GB"/>
          </a:p>
        </p:txBody>
      </p:sp>
    </p:spTree>
    <p:extLst>
      <p:ext uri="{BB962C8B-B14F-4D97-AF65-F5344CB8AC3E}">
        <p14:creationId xmlns:p14="http://schemas.microsoft.com/office/powerpoint/2010/main" val="36719247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Content (option B)">
    <p:bg>
      <p:bgPr>
        <a:solidFill>
          <a:schemeClr val="bg1"/>
        </a:solid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9E800876-5443-C823-FAF9-204D14A06F37}"/>
              </a:ext>
            </a:extLst>
          </p:cNvPr>
          <p:cNvSpPr>
            <a:spLocks noGrp="1"/>
          </p:cNvSpPr>
          <p:nvPr>
            <p:ph sz="quarter" idx="17"/>
          </p:nvPr>
        </p:nvSpPr>
        <p:spPr>
          <a:xfrm>
            <a:off x="571500" y="1524000"/>
            <a:ext cx="11049000" cy="4762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2F445C36-26C0-CB5F-B8B9-69EBB4B230B9}"/>
              </a:ext>
            </a:extLst>
          </p:cNvPr>
          <p:cNvSpPr>
            <a:spLocks noGrp="1"/>
          </p:cNvSpPr>
          <p:nvPr>
            <p:ph type="dt" sz="half" idx="14"/>
          </p:nvPr>
        </p:nvSpPr>
        <p:spPr/>
        <p:txBody>
          <a:bodyPr/>
          <a:lstStyle/>
          <a:p>
            <a:fld id="{48997C92-2801-4579-891E-3D996B43CA00}" type="datetimeFigureOut">
              <a:rPr lang="en-GB" smtClean="0"/>
              <a:pPr/>
              <a:t>08/03/2025</a:t>
            </a:fld>
            <a:endParaRPr lang="en-GB"/>
          </a:p>
        </p:txBody>
      </p:sp>
      <p:sp>
        <p:nvSpPr>
          <p:cNvPr id="8" name="Footer Placeholder 7">
            <a:extLst>
              <a:ext uri="{FF2B5EF4-FFF2-40B4-BE49-F238E27FC236}">
                <a16:creationId xmlns:a16="http://schemas.microsoft.com/office/drawing/2014/main" id="{529A5A8E-341C-ECE8-00A8-F96D985BD5D8}"/>
              </a:ext>
            </a:extLst>
          </p:cNvPr>
          <p:cNvSpPr>
            <a:spLocks noGrp="1"/>
          </p:cNvSpPr>
          <p:nvPr>
            <p:ph type="ftr" sz="quarter" idx="15"/>
          </p:nvPr>
        </p:nvSpPr>
        <p:spPr/>
        <p:txBody>
          <a:bodyPr/>
          <a:lstStyle/>
          <a:p>
            <a:endParaRPr lang="en-GB"/>
          </a:p>
        </p:txBody>
      </p:sp>
      <p:sp>
        <p:nvSpPr>
          <p:cNvPr id="9" name="Slide Number Placeholder 8">
            <a:extLst>
              <a:ext uri="{FF2B5EF4-FFF2-40B4-BE49-F238E27FC236}">
                <a16:creationId xmlns:a16="http://schemas.microsoft.com/office/drawing/2014/main" id="{94FDD035-96C6-93FD-BBF7-19D7889101E4}"/>
              </a:ext>
            </a:extLst>
          </p:cNvPr>
          <p:cNvSpPr>
            <a:spLocks noGrp="1"/>
          </p:cNvSpPr>
          <p:nvPr>
            <p:ph type="sldNum" sz="quarter" idx="16"/>
          </p:nvPr>
        </p:nvSpPr>
        <p:spPr/>
        <p:txBody>
          <a:bodyPr/>
          <a:lstStyle/>
          <a:p>
            <a:fld id="{C54CF950-EB70-4312-AF69-48F3BBDFB977}" type="slidenum">
              <a:rPr lang="en-GB" smtClean="0"/>
              <a:pPr/>
              <a:t>‹#›</a:t>
            </a:fld>
            <a:endParaRPr lang="en-GB"/>
          </a:p>
        </p:txBody>
      </p:sp>
      <p:sp>
        <p:nvSpPr>
          <p:cNvPr id="19" name="Title 18">
            <a:extLst>
              <a:ext uri="{FF2B5EF4-FFF2-40B4-BE49-F238E27FC236}">
                <a16:creationId xmlns:a16="http://schemas.microsoft.com/office/drawing/2014/main" id="{53CF14CC-BCCE-8FE3-DF36-E3691D782702}"/>
              </a:ext>
            </a:extLst>
          </p:cNvPr>
          <p:cNvSpPr>
            <a:spLocks noGrp="1"/>
          </p:cNvSpPr>
          <p:nvPr>
            <p:ph type="title" hasCustomPrompt="1"/>
          </p:nvPr>
        </p:nvSpPr>
        <p:spPr/>
        <p:txBody>
          <a:bodyPr anchor="ctr"/>
          <a:lstStyle>
            <a:lvl1pPr>
              <a:defRPr/>
            </a:lvl1pPr>
          </a:lstStyle>
          <a:p>
            <a:r>
              <a:rPr lang="en-US"/>
              <a:t>Slide Title</a:t>
            </a:r>
            <a:endParaRPr lang="en-GB"/>
          </a:p>
        </p:txBody>
      </p:sp>
      <p:grpSp>
        <p:nvGrpSpPr>
          <p:cNvPr id="17" name="Group 4">
            <a:extLst>
              <a:ext uri="{FF2B5EF4-FFF2-40B4-BE49-F238E27FC236}">
                <a16:creationId xmlns:a16="http://schemas.microsoft.com/office/drawing/2014/main" id="{9AC4378B-5268-3230-AE4E-834F38A56D26}"/>
              </a:ext>
            </a:extLst>
          </p:cNvPr>
          <p:cNvGrpSpPr>
            <a:grpSpLocks noChangeAspect="1"/>
          </p:cNvGrpSpPr>
          <p:nvPr userDrawn="1"/>
        </p:nvGrpSpPr>
        <p:grpSpPr bwMode="auto">
          <a:xfrm>
            <a:off x="11407071" y="476250"/>
            <a:ext cx="213430" cy="571500"/>
            <a:chOff x="4249" y="1683"/>
            <a:chExt cx="695" cy="1861"/>
          </a:xfrm>
        </p:grpSpPr>
        <p:sp>
          <p:nvSpPr>
            <p:cNvPr id="18" name="Freeform 5">
              <a:extLst>
                <a:ext uri="{FF2B5EF4-FFF2-40B4-BE49-F238E27FC236}">
                  <a16:creationId xmlns:a16="http://schemas.microsoft.com/office/drawing/2014/main" id="{2C4FF8F1-F994-B079-53BE-BB61EB6B7A1A}"/>
                </a:ext>
              </a:extLst>
            </p:cNvPr>
            <p:cNvSpPr>
              <a:spLocks/>
            </p:cNvSpPr>
            <p:nvPr userDrawn="1"/>
          </p:nvSpPr>
          <p:spPr bwMode="auto">
            <a:xfrm>
              <a:off x="4249" y="1824"/>
              <a:ext cx="463" cy="1720"/>
            </a:xfrm>
            <a:custGeom>
              <a:avLst/>
              <a:gdLst>
                <a:gd name="T0" fmla="*/ 232 w 463"/>
                <a:gd name="T1" fmla="*/ 116 h 1720"/>
                <a:gd name="T2" fmla="*/ 0 w 463"/>
                <a:gd name="T3" fmla="*/ 0 h 1720"/>
                <a:gd name="T4" fmla="*/ 0 w 463"/>
                <a:gd name="T5" fmla="*/ 1487 h 1720"/>
                <a:gd name="T6" fmla="*/ 463 w 463"/>
                <a:gd name="T7" fmla="*/ 1720 h 1720"/>
                <a:gd name="T8" fmla="*/ 463 w 463"/>
                <a:gd name="T9" fmla="*/ 1463 h 1720"/>
                <a:gd name="T10" fmla="*/ 232 w 463"/>
                <a:gd name="T11" fmla="*/ 1346 h 1720"/>
                <a:gd name="T12" fmla="*/ 232 w 463"/>
                <a:gd name="T13" fmla="*/ 116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2" y="116"/>
                  </a:moveTo>
                  <a:lnTo>
                    <a:pt x="0" y="0"/>
                  </a:lnTo>
                  <a:lnTo>
                    <a:pt x="0" y="1487"/>
                  </a:lnTo>
                  <a:lnTo>
                    <a:pt x="463" y="1720"/>
                  </a:lnTo>
                  <a:lnTo>
                    <a:pt x="463" y="1463"/>
                  </a:lnTo>
                  <a:lnTo>
                    <a:pt x="232" y="1346"/>
                  </a:lnTo>
                  <a:lnTo>
                    <a:pt x="232" y="116"/>
                  </a:lnTo>
                  <a:close/>
                </a:path>
              </a:pathLst>
            </a:cu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sp>
          <p:nvSpPr>
            <p:cNvPr id="20" name="Freeform 6">
              <a:extLst>
                <a:ext uri="{FF2B5EF4-FFF2-40B4-BE49-F238E27FC236}">
                  <a16:creationId xmlns:a16="http://schemas.microsoft.com/office/drawing/2014/main" id="{6E96C28E-A4D7-4650-9A66-EA76B6687501}"/>
                </a:ext>
              </a:extLst>
            </p:cNvPr>
            <p:cNvSpPr>
              <a:spLocks/>
            </p:cNvSpPr>
            <p:nvPr userDrawn="1"/>
          </p:nvSpPr>
          <p:spPr bwMode="auto">
            <a:xfrm>
              <a:off x="4481" y="1683"/>
              <a:ext cx="463" cy="1720"/>
            </a:xfrm>
            <a:custGeom>
              <a:avLst/>
              <a:gdLst>
                <a:gd name="T0" fmla="*/ 231 w 463"/>
                <a:gd name="T1" fmla="*/ 1604 h 1720"/>
                <a:gd name="T2" fmla="*/ 463 w 463"/>
                <a:gd name="T3" fmla="*/ 1720 h 1720"/>
                <a:gd name="T4" fmla="*/ 463 w 463"/>
                <a:gd name="T5" fmla="*/ 233 h 1720"/>
                <a:gd name="T6" fmla="*/ 0 w 463"/>
                <a:gd name="T7" fmla="*/ 0 h 1720"/>
                <a:gd name="T8" fmla="*/ 0 w 463"/>
                <a:gd name="T9" fmla="*/ 257 h 1720"/>
                <a:gd name="T10" fmla="*/ 231 w 463"/>
                <a:gd name="T11" fmla="*/ 374 h 1720"/>
                <a:gd name="T12" fmla="*/ 231 w 463"/>
                <a:gd name="T13" fmla="*/ 1604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1" y="1604"/>
                  </a:moveTo>
                  <a:lnTo>
                    <a:pt x="463" y="1720"/>
                  </a:lnTo>
                  <a:lnTo>
                    <a:pt x="463" y="233"/>
                  </a:lnTo>
                  <a:lnTo>
                    <a:pt x="0" y="0"/>
                  </a:lnTo>
                  <a:lnTo>
                    <a:pt x="0" y="257"/>
                  </a:lnTo>
                  <a:lnTo>
                    <a:pt x="231" y="374"/>
                  </a:lnTo>
                  <a:lnTo>
                    <a:pt x="231" y="1604"/>
                  </a:lnTo>
                  <a:close/>
                </a:path>
              </a:pathLst>
            </a:custGeom>
            <a:solidFill>
              <a:schemeClr val="accent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grpSp>
    </p:spTree>
    <p:extLst>
      <p:ext uri="{BB962C8B-B14F-4D97-AF65-F5344CB8AC3E}">
        <p14:creationId xmlns:p14="http://schemas.microsoft.com/office/powerpoint/2010/main" val="10831663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wo Content (option B)">
    <p:bg>
      <p:bgPr>
        <a:solidFill>
          <a:schemeClr val="bg1"/>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F2E60226-ADCA-DEBF-7682-A2B049CEB717}"/>
              </a:ext>
            </a:extLst>
          </p:cNvPr>
          <p:cNvSpPr>
            <a:spLocks noGrp="1"/>
          </p:cNvSpPr>
          <p:nvPr>
            <p:ph type="dt" sz="half" idx="10"/>
          </p:nvPr>
        </p:nvSpPr>
        <p:spPr/>
        <p:txBody>
          <a:bodyPr/>
          <a:lstStyle/>
          <a:p>
            <a:fld id="{48997C92-2801-4579-891E-3D996B43CA00}" type="datetimeFigureOut">
              <a:rPr lang="en-GB" smtClean="0"/>
              <a:pPr/>
              <a:t>08/03/2025</a:t>
            </a:fld>
            <a:endParaRPr lang="en-GB"/>
          </a:p>
        </p:txBody>
      </p:sp>
      <p:sp>
        <p:nvSpPr>
          <p:cNvPr id="4" name="Footer Placeholder 3">
            <a:extLst>
              <a:ext uri="{FF2B5EF4-FFF2-40B4-BE49-F238E27FC236}">
                <a16:creationId xmlns:a16="http://schemas.microsoft.com/office/drawing/2014/main" id="{CDEECA99-D448-052F-3745-0912FBFCA876}"/>
              </a:ext>
            </a:extLst>
          </p:cNvPr>
          <p:cNvSpPr>
            <a:spLocks noGrp="1"/>
          </p:cNvSpPr>
          <p:nvPr>
            <p:ph type="ftr" sz="quarter" idx="11"/>
          </p:nvPr>
        </p:nvSpPr>
        <p:spPr>
          <a:xfrm>
            <a:off x="571500" y="6477000"/>
            <a:ext cx="3873500" cy="244475"/>
          </a:xfrm>
        </p:spPr>
        <p:txBody>
          <a:bodyPr/>
          <a:lstStyle/>
          <a:p>
            <a:endParaRPr lang="en-GB"/>
          </a:p>
        </p:txBody>
      </p:sp>
      <p:sp>
        <p:nvSpPr>
          <p:cNvPr id="5" name="Slide Number Placeholder 4">
            <a:extLst>
              <a:ext uri="{FF2B5EF4-FFF2-40B4-BE49-F238E27FC236}">
                <a16:creationId xmlns:a16="http://schemas.microsoft.com/office/drawing/2014/main" id="{280E8C71-7145-BA34-93B9-3E3B9F0D0780}"/>
              </a:ext>
            </a:extLst>
          </p:cNvPr>
          <p:cNvSpPr>
            <a:spLocks noGrp="1"/>
          </p:cNvSpPr>
          <p:nvPr>
            <p:ph type="sldNum" sz="quarter" idx="12"/>
          </p:nvPr>
        </p:nvSpPr>
        <p:spPr/>
        <p:txBody>
          <a:bodyPr/>
          <a:lstStyle/>
          <a:p>
            <a:fld id="{C54CF950-EB70-4312-AF69-48F3BBDFB977}" type="slidenum">
              <a:rPr lang="en-GB" smtClean="0"/>
              <a:pPr/>
              <a:t>‹#›</a:t>
            </a:fld>
            <a:endParaRPr lang="en-GB"/>
          </a:p>
        </p:txBody>
      </p:sp>
      <p:sp>
        <p:nvSpPr>
          <p:cNvPr id="10" name="Content Placeholder 9">
            <a:extLst>
              <a:ext uri="{FF2B5EF4-FFF2-40B4-BE49-F238E27FC236}">
                <a16:creationId xmlns:a16="http://schemas.microsoft.com/office/drawing/2014/main" id="{6D0E76F4-3548-2FCF-68EB-C4C2DB2653C6}"/>
              </a:ext>
            </a:extLst>
          </p:cNvPr>
          <p:cNvSpPr>
            <a:spLocks noGrp="1"/>
          </p:cNvSpPr>
          <p:nvPr>
            <p:ph sz="quarter" idx="13"/>
          </p:nvPr>
        </p:nvSpPr>
        <p:spPr>
          <a:xfrm>
            <a:off x="571500" y="1524000"/>
            <a:ext cx="5461000" cy="4762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2" name="Content Placeholder 11">
            <a:extLst>
              <a:ext uri="{FF2B5EF4-FFF2-40B4-BE49-F238E27FC236}">
                <a16:creationId xmlns:a16="http://schemas.microsoft.com/office/drawing/2014/main" id="{D33197E8-2793-3FFE-4820-746B752B56AC}"/>
              </a:ext>
            </a:extLst>
          </p:cNvPr>
          <p:cNvSpPr>
            <a:spLocks noGrp="1"/>
          </p:cNvSpPr>
          <p:nvPr>
            <p:ph sz="quarter" idx="14"/>
          </p:nvPr>
        </p:nvSpPr>
        <p:spPr>
          <a:xfrm>
            <a:off x="6159501" y="1524000"/>
            <a:ext cx="5461000" cy="4762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Title 5">
            <a:extLst>
              <a:ext uri="{FF2B5EF4-FFF2-40B4-BE49-F238E27FC236}">
                <a16:creationId xmlns:a16="http://schemas.microsoft.com/office/drawing/2014/main" id="{AD577B10-C503-AEBC-F322-68D1932CD01E}"/>
              </a:ext>
            </a:extLst>
          </p:cNvPr>
          <p:cNvSpPr>
            <a:spLocks noGrp="1"/>
          </p:cNvSpPr>
          <p:nvPr>
            <p:ph type="title" hasCustomPrompt="1"/>
          </p:nvPr>
        </p:nvSpPr>
        <p:spPr/>
        <p:txBody>
          <a:bodyPr anchor="ctr"/>
          <a:lstStyle/>
          <a:p>
            <a:r>
              <a:rPr lang="en-US"/>
              <a:t>Slide Title</a:t>
            </a:r>
            <a:endParaRPr lang="en-GB"/>
          </a:p>
        </p:txBody>
      </p:sp>
      <p:grpSp>
        <p:nvGrpSpPr>
          <p:cNvPr id="8" name="Group 4">
            <a:extLst>
              <a:ext uri="{FF2B5EF4-FFF2-40B4-BE49-F238E27FC236}">
                <a16:creationId xmlns:a16="http://schemas.microsoft.com/office/drawing/2014/main" id="{734509D5-06A1-46B2-EFC2-FA7C32F63273}"/>
              </a:ext>
            </a:extLst>
          </p:cNvPr>
          <p:cNvGrpSpPr>
            <a:grpSpLocks noChangeAspect="1"/>
          </p:cNvGrpSpPr>
          <p:nvPr userDrawn="1"/>
        </p:nvGrpSpPr>
        <p:grpSpPr bwMode="auto">
          <a:xfrm>
            <a:off x="11407071" y="476250"/>
            <a:ext cx="213430" cy="571500"/>
            <a:chOff x="4249" y="1683"/>
            <a:chExt cx="695" cy="1861"/>
          </a:xfrm>
        </p:grpSpPr>
        <p:sp>
          <p:nvSpPr>
            <p:cNvPr id="9" name="Freeform 5">
              <a:extLst>
                <a:ext uri="{FF2B5EF4-FFF2-40B4-BE49-F238E27FC236}">
                  <a16:creationId xmlns:a16="http://schemas.microsoft.com/office/drawing/2014/main" id="{FB26C7A5-0052-901A-BAE5-D7335C1166FE}"/>
                </a:ext>
              </a:extLst>
            </p:cNvPr>
            <p:cNvSpPr>
              <a:spLocks/>
            </p:cNvSpPr>
            <p:nvPr userDrawn="1"/>
          </p:nvSpPr>
          <p:spPr bwMode="auto">
            <a:xfrm>
              <a:off x="4249" y="1824"/>
              <a:ext cx="463" cy="1720"/>
            </a:xfrm>
            <a:custGeom>
              <a:avLst/>
              <a:gdLst>
                <a:gd name="T0" fmla="*/ 232 w 463"/>
                <a:gd name="T1" fmla="*/ 116 h 1720"/>
                <a:gd name="T2" fmla="*/ 0 w 463"/>
                <a:gd name="T3" fmla="*/ 0 h 1720"/>
                <a:gd name="T4" fmla="*/ 0 w 463"/>
                <a:gd name="T5" fmla="*/ 1487 h 1720"/>
                <a:gd name="T6" fmla="*/ 463 w 463"/>
                <a:gd name="T7" fmla="*/ 1720 h 1720"/>
                <a:gd name="T8" fmla="*/ 463 w 463"/>
                <a:gd name="T9" fmla="*/ 1463 h 1720"/>
                <a:gd name="T10" fmla="*/ 232 w 463"/>
                <a:gd name="T11" fmla="*/ 1346 h 1720"/>
                <a:gd name="T12" fmla="*/ 232 w 463"/>
                <a:gd name="T13" fmla="*/ 116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2" y="116"/>
                  </a:moveTo>
                  <a:lnTo>
                    <a:pt x="0" y="0"/>
                  </a:lnTo>
                  <a:lnTo>
                    <a:pt x="0" y="1487"/>
                  </a:lnTo>
                  <a:lnTo>
                    <a:pt x="463" y="1720"/>
                  </a:lnTo>
                  <a:lnTo>
                    <a:pt x="463" y="1463"/>
                  </a:lnTo>
                  <a:lnTo>
                    <a:pt x="232" y="1346"/>
                  </a:lnTo>
                  <a:lnTo>
                    <a:pt x="232" y="116"/>
                  </a:lnTo>
                  <a:close/>
                </a:path>
              </a:pathLst>
            </a:cu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sp>
          <p:nvSpPr>
            <p:cNvPr id="11" name="Freeform 6">
              <a:extLst>
                <a:ext uri="{FF2B5EF4-FFF2-40B4-BE49-F238E27FC236}">
                  <a16:creationId xmlns:a16="http://schemas.microsoft.com/office/drawing/2014/main" id="{1BC7B055-DA6A-5EA0-2AE6-9EEFD0448E22}"/>
                </a:ext>
              </a:extLst>
            </p:cNvPr>
            <p:cNvSpPr>
              <a:spLocks/>
            </p:cNvSpPr>
            <p:nvPr userDrawn="1"/>
          </p:nvSpPr>
          <p:spPr bwMode="auto">
            <a:xfrm>
              <a:off x="4481" y="1683"/>
              <a:ext cx="463" cy="1720"/>
            </a:xfrm>
            <a:custGeom>
              <a:avLst/>
              <a:gdLst>
                <a:gd name="T0" fmla="*/ 231 w 463"/>
                <a:gd name="T1" fmla="*/ 1604 h 1720"/>
                <a:gd name="T2" fmla="*/ 463 w 463"/>
                <a:gd name="T3" fmla="*/ 1720 h 1720"/>
                <a:gd name="T4" fmla="*/ 463 w 463"/>
                <a:gd name="T5" fmla="*/ 233 h 1720"/>
                <a:gd name="T6" fmla="*/ 0 w 463"/>
                <a:gd name="T7" fmla="*/ 0 h 1720"/>
                <a:gd name="T8" fmla="*/ 0 w 463"/>
                <a:gd name="T9" fmla="*/ 257 h 1720"/>
                <a:gd name="T10" fmla="*/ 231 w 463"/>
                <a:gd name="T11" fmla="*/ 374 h 1720"/>
                <a:gd name="T12" fmla="*/ 231 w 463"/>
                <a:gd name="T13" fmla="*/ 1604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1" y="1604"/>
                  </a:moveTo>
                  <a:lnTo>
                    <a:pt x="463" y="1720"/>
                  </a:lnTo>
                  <a:lnTo>
                    <a:pt x="463" y="233"/>
                  </a:lnTo>
                  <a:lnTo>
                    <a:pt x="0" y="0"/>
                  </a:lnTo>
                  <a:lnTo>
                    <a:pt x="0" y="257"/>
                  </a:lnTo>
                  <a:lnTo>
                    <a:pt x="231" y="374"/>
                  </a:lnTo>
                  <a:lnTo>
                    <a:pt x="231" y="1604"/>
                  </a:lnTo>
                  <a:close/>
                </a:path>
              </a:pathLst>
            </a:custGeom>
            <a:solidFill>
              <a:schemeClr val="accent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grpSp>
    </p:spTree>
    <p:extLst>
      <p:ext uri="{BB962C8B-B14F-4D97-AF65-F5344CB8AC3E}">
        <p14:creationId xmlns:p14="http://schemas.microsoft.com/office/powerpoint/2010/main" val="307534902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Laptop (Demo)">
    <p:bg>
      <p:bgPr>
        <a:gradFill>
          <a:gsLst>
            <a:gs pos="100000">
              <a:schemeClr val="tx2"/>
            </a:gs>
            <a:gs pos="0">
              <a:schemeClr val="accent2"/>
            </a:gs>
          </a:gsLst>
          <a:lin ang="5400000" scaled="0"/>
        </a:gradFill>
        <a:effectLst/>
      </p:bgPr>
    </p:bg>
    <p:spTree>
      <p:nvGrpSpPr>
        <p:cNvPr id="1" name=""/>
        <p:cNvGrpSpPr/>
        <p:nvPr/>
      </p:nvGrpSpPr>
      <p:grpSpPr>
        <a:xfrm>
          <a:off x="0" y="0"/>
          <a:ext cx="0" cy="0"/>
          <a:chOff x="0" y="0"/>
          <a:chExt cx="0" cy="0"/>
        </a:xfrm>
      </p:grpSpPr>
      <p:pic>
        <p:nvPicPr>
          <p:cNvPr id="9" name="Picture 8" descr="Background pattern&#10;&#10;Description automatically generated">
            <a:extLst>
              <a:ext uri="{FF2B5EF4-FFF2-40B4-BE49-F238E27FC236}">
                <a16:creationId xmlns:a16="http://schemas.microsoft.com/office/drawing/2014/main" id="{FEBF5D3F-6E14-8688-A0CC-A5F1012E8F8E}"/>
              </a:ext>
            </a:extLst>
          </p:cNvPr>
          <p:cNvPicPr>
            <a:picLocks noChangeAspect="1"/>
          </p:cNvPicPr>
          <p:nvPr userDrawn="1"/>
        </p:nvPicPr>
        <p:blipFill rotWithShape="1">
          <a:blip r:embed="rId2">
            <a:alphaModFix amt="70000"/>
            <a:extLst>
              <a:ext uri="{28A0092B-C50C-407E-A947-70E740481C1C}">
                <a14:useLocalDpi xmlns:a14="http://schemas.microsoft.com/office/drawing/2010/main" val="0"/>
              </a:ext>
            </a:extLst>
          </a:blip>
          <a:srcRect l="52" t="10228" r="52" b="10228"/>
          <a:stretch/>
        </p:blipFill>
        <p:spPr>
          <a:xfrm>
            <a:off x="0" y="0"/>
            <a:ext cx="12192000" cy="6858000"/>
          </a:xfrm>
          <a:prstGeom prst="rect">
            <a:avLst/>
          </a:prstGeom>
        </p:spPr>
      </p:pic>
      <p:sp>
        <p:nvSpPr>
          <p:cNvPr id="20" name="Rectangle 19">
            <a:extLst>
              <a:ext uri="{FF2B5EF4-FFF2-40B4-BE49-F238E27FC236}">
                <a16:creationId xmlns:a16="http://schemas.microsoft.com/office/drawing/2014/main" id="{D0645FF4-37BC-C999-5E7C-BD0AAC84848C}"/>
              </a:ext>
            </a:extLst>
          </p:cNvPr>
          <p:cNvSpPr/>
          <p:nvPr userDrawn="1"/>
        </p:nvSpPr>
        <p:spPr>
          <a:xfrm>
            <a:off x="285750" y="0"/>
            <a:ext cx="1190625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Date Placeholder 2">
            <a:extLst>
              <a:ext uri="{FF2B5EF4-FFF2-40B4-BE49-F238E27FC236}">
                <a16:creationId xmlns:a16="http://schemas.microsoft.com/office/drawing/2014/main" id="{791BDFF4-82F5-55A0-B181-4ED797CA768B}"/>
              </a:ext>
            </a:extLst>
          </p:cNvPr>
          <p:cNvSpPr>
            <a:spLocks noGrp="1"/>
          </p:cNvSpPr>
          <p:nvPr>
            <p:ph type="dt" sz="half" idx="10"/>
          </p:nvPr>
        </p:nvSpPr>
        <p:spPr/>
        <p:txBody>
          <a:bodyPr/>
          <a:lstStyle>
            <a:lvl1pPr>
              <a:defRPr sz="1000"/>
            </a:lvl1pPr>
          </a:lstStyle>
          <a:p>
            <a:fld id="{48997C92-2801-4579-891E-3D996B43CA00}" type="datetimeFigureOut">
              <a:rPr lang="en-GB" smtClean="0"/>
              <a:pPr/>
              <a:t>08/03/2025</a:t>
            </a:fld>
            <a:endParaRPr lang="en-GB"/>
          </a:p>
        </p:txBody>
      </p:sp>
      <p:sp>
        <p:nvSpPr>
          <p:cNvPr id="4" name="Footer Placeholder 3">
            <a:extLst>
              <a:ext uri="{FF2B5EF4-FFF2-40B4-BE49-F238E27FC236}">
                <a16:creationId xmlns:a16="http://schemas.microsoft.com/office/drawing/2014/main" id="{2211E7E9-9EC4-BA01-F7F3-FA86B1D4785F}"/>
              </a:ext>
            </a:extLst>
          </p:cNvPr>
          <p:cNvSpPr>
            <a:spLocks noGrp="1"/>
          </p:cNvSpPr>
          <p:nvPr>
            <p:ph type="ftr" sz="quarter" idx="11"/>
          </p:nvPr>
        </p:nvSpPr>
        <p:spPr/>
        <p:txBody>
          <a:bodyPr/>
          <a:lstStyle>
            <a:lvl1pPr>
              <a:defRPr sz="1000"/>
            </a:lvl1pPr>
          </a:lstStyle>
          <a:p>
            <a:endParaRPr lang="en-GB"/>
          </a:p>
        </p:txBody>
      </p:sp>
      <p:sp>
        <p:nvSpPr>
          <p:cNvPr id="5" name="Slide Number Placeholder 4">
            <a:extLst>
              <a:ext uri="{FF2B5EF4-FFF2-40B4-BE49-F238E27FC236}">
                <a16:creationId xmlns:a16="http://schemas.microsoft.com/office/drawing/2014/main" id="{C345FBFD-BEA0-2FF7-F6C0-CC7802CA3BD2}"/>
              </a:ext>
            </a:extLst>
          </p:cNvPr>
          <p:cNvSpPr>
            <a:spLocks noGrp="1"/>
          </p:cNvSpPr>
          <p:nvPr>
            <p:ph type="sldNum" sz="quarter" idx="12"/>
          </p:nvPr>
        </p:nvSpPr>
        <p:spPr/>
        <p:txBody>
          <a:bodyPr/>
          <a:lstStyle>
            <a:lvl1pPr>
              <a:defRPr sz="1000" b="1"/>
            </a:lvl1pPr>
          </a:lstStyle>
          <a:p>
            <a:fld id="{C54CF950-EB70-4312-AF69-48F3BBDFB977}" type="slidenum">
              <a:rPr lang="en-GB" smtClean="0"/>
              <a:pPr/>
              <a:t>‹#›</a:t>
            </a:fld>
            <a:endParaRPr lang="en-GB"/>
          </a:p>
        </p:txBody>
      </p:sp>
      <p:sp>
        <p:nvSpPr>
          <p:cNvPr id="7" name="Title 6">
            <a:extLst>
              <a:ext uri="{FF2B5EF4-FFF2-40B4-BE49-F238E27FC236}">
                <a16:creationId xmlns:a16="http://schemas.microsoft.com/office/drawing/2014/main" id="{9B914889-444E-2E1A-5BFC-FDF2315E996D}"/>
              </a:ext>
            </a:extLst>
          </p:cNvPr>
          <p:cNvSpPr>
            <a:spLocks noGrp="1"/>
          </p:cNvSpPr>
          <p:nvPr>
            <p:ph type="title"/>
          </p:nvPr>
        </p:nvSpPr>
        <p:spPr>
          <a:xfrm>
            <a:off x="571500" y="381000"/>
            <a:ext cx="11049000" cy="761997"/>
          </a:xfrm>
        </p:spPr>
        <p:txBody>
          <a:bodyPr rIns="108000" anchor="ctr"/>
          <a:lstStyle>
            <a:lvl1pPr>
              <a:defRPr sz="2800">
                <a:solidFill>
                  <a:schemeClr val="tx1"/>
                </a:solidFill>
              </a:defRPr>
            </a:lvl1pPr>
          </a:lstStyle>
          <a:p>
            <a:r>
              <a:rPr lang="en-US"/>
              <a:t>Click to edit Master title style</a:t>
            </a:r>
            <a:endParaRPr lang="en-GB"/>
          </a:p>
        </p:txBody>
      </p:sp>
      <p:pic>
        <p:nvPicPr>
          <p:cNvPr id="23" name="Picture 22" descr="A picture containing text, monitor, electronics, indoor&#10;&#10;Description automatically generated">
            <a:extLst>
              <a:ext uri="{FF2B5EF4-FFF2-40B4-BE49-F238E27FC236}">
                <a16:creationId xmlns:a16="http://schemas.microsoft.com/office/drawing/2014/main" id="{F90C8475-0C86-F642-8190-230D87547C5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968501" y="1524000"/>
            <a:ext cx="8255000" cy="5075294"/>
          </a:xfrm>
          <a:prstGeom prst="rect">
            <a:avLst/>
          </a:prstGeom>
        </p:spPr>
      </p:pic>
      <p:sp>
        <p:nvSpPr>
          <p:cNvPr id="24" name="Picture Placeholder 6">
            <a:extLst>
              <a:ext uri="{FF2B5EF4-FFF2-40B4-BE49-F238E27FC236}">
                <a16:creationId xmlns:a16="http://schemas.microsoft.com/office/drawing/2014/main" id="{467C8347-117A-DC18-8EED-51CD39B49F9E}"/>
              </a:ext>
            </a:extLst>
          </p:cNvPr>
          <p:cNvSpPr>
            <a:spLocks noGrp="1"/>
          </p:cNvSpPr>
          <p:nvPr>
            <p:ph type="pic" sz="quarter" idx="13" hasCustomPrompt="1"/>
          </p:nvPr>
        </p:nvSpPr>
        <p:spPr>
          <a:xfrm>
            <a:off x="2855160" y="1738820"/>
            <a:ext cx="6481683" cy="4063809"/>
          </a:xfrm>
          <a:solidFill>
            <a:schemeClr val="bg2"/>
          </a:solidFill>
          <a:ln w="25400" cap="rnd">
            <a:noFill/>
            <a:round/>
          </a:ln>
          <a:effectLst/>
        </p:spPr>
        <p:style>
          <a:lnRef idx="2">
            <a:schemeClr val="accent1">
              <a:shade val="50000"/>
            </a:schemeClr>
          </a:lnRef>
          <a:fillRef idx="1">
            <a:schemeClr val="accent1"/>
          </a:fillRef>
          <a:effectRef idx="0">
            <a:schemeClr val="accent1"/>
          </a:effectRef>
          <a:fontRef idx="minor">
            <a:schemeClr val="lt1"/>
          </a:fontRef>
        </p:style>
        <p:txBody>
          <a:bodyPr tIns="1008000" bIns="0" rtlCol="0" anchor="ctr"/>
          <a:lstStyle>
            <a:lvl1pPr marL="0" indent="0" algn="ctr">
              <a:buNone/>
              <a:defRPr lang="en-GB" baseline="0">
                <a:solidFill>
                  <a:schemeClr val="tx1"/>
                </a:solidFill>
              </a:defRPr>
            </a:lvl1pPr>
          </a:lstStyle>
          <a:p>
            <a:pPr marL="0" lvl="0"/>
            <a:r>
              <a:rPr lang="en-US"/>
              <a:t>Click to insert picture.</a:t>
            </a:r>
            <a:endParaRPr lang="en-GB"/>
          </a:p>
        </p:txBody>
      </p:sp>
      <p:grpSp>
        <p:nvGrpSpPr>
          <p:cNvPr id="2" name="Group 4">
            <a:extLst>
              <a:ext uri="{FF2B5EF4-FFF2-40B4-BE49-F238E27FC236}">
                <a16:creationId xmlns:a16="http://schemas.microsoft.com/office/drawing/2014/main" id="{71C47E64-ECED-CBBB-F40E-CB1BF70E7A55}"/>
              </a:ext>
            </a:extLst>
          </p:cNvPr>
          <p:cNvGrpSpPr>
            <a:grpSpLocks noChangeAspect="1"/>
          </p:cNvGrpSpPr>
          <p:nvPr userDrawn="1"/>
        </p:nvGrpSpPr>
        <p:grpSpPr bwMode="auto">
          <a:xfrm>
            <a:off x="11407071" y="476250"/>
            <a:ext cx="213430" cy="571500"/>
            <a:chOff x="4249" y="1683"/>
            <a:chExt cx="695" cy="1861"/>
          </a:xfrm>
        </p:grpSpPr>
        <p:sp>
          <p:nvSpPr>
            <p:cNvPr id="6" name="Freeform 5">
              <a:extLst>
                <a:ext uri="{FF2B5EF4-FFF2-40B4-BE49-F238E27FC236}">
                  <a16:creationId xmlns:a16="http://schemas.microsoft.com/office/drawing/2014/main" id="{1B8B9CB9-9807-A616-BF84-84A84E3C7729}"/>
                </a:ext>
              </a:extLst>
            </p:cNvPr>
            <p:cNvSpPr>
              <a:spLocks/>
            </p:cNvSpPr>
            <p:nvPr userDrawn="1"/>
          </p:nvSpPr>
          <p:spPr bwMode="auto">
            <a:xfrm>
              <a:off x="4249" y="1824"/>
              <a:ext cx="463" cy="1720"/>
            </a:xfrm>
            <a:custGeom>
              <a:avLst/>
              <a:gdLst>
                <a:gd name="T0" fmla="*/ 232 w 463"/>
                <a:gd name="T1" fmla="*/ 116 h 1720"/>
                <a:gd name="T2" fmla="*/ 0 w 463"/>
                <a:gd name="T3" fmla="*/ 0 h 1720"/>
                <a:gd name="T4" fmla="*/ 0 w 463"/>
                <a:gd name="T5" fmla="*/ 1487 h 1720"/>
                <a:gd name="T6" fmla="*/ 463 w 463"/>
                <a:gd name="T7" fmla="*/ 1720 h 1720"/>
                <a:gd name="T8" fmla="*/ 463 w 463"/>
                <a:gd name="T9" fmla="*/ 1463 h 1720"/>
                <a:gd name="T10" fmla="*/ 232 w 463"/>
                <a:gd name="T11" fmla="*/ 1346 h 1720"/>
                <a:gd name="T12" fmla="*/ 232 w 463"/>
                <a:gd name="T13" fmla="*/ 116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2" y="116"/>
                  </a:moveTo>
                  <a:lnTo>
                    <a:pt x="0" y="0"/>
                  </a:lnTo>
                  <a:lnTo>
                    <a:pt x="0" y="1487"/>
                  </a:lnTo>
                  <a:lnTo>
                    <a:pt x="463" y="1720"/>
                  </a:lnTo>
                  <a:lnTo>
                    <a:pt x="463" y="1463"/>
                  </a:lnTo>
                  <a:lnTo>
                    <a:pt x="232" y="1346"/>
                  </a:lnTo>
                  <a:lnTo>
                    <a:pt x="232" y="116"/>
                  </a:lnTo>
                  <a:close/>
                </a:path>
              </a:pathLst>
            </a:cu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sp>
          <p:nvSpPr>
            <p:cNvPr id="8" name="Freeform 6">
              <a:extLst>
                <a:ext uri="{FF2B5EF4-FFF2-40B4-BE49-F238E27FC236}">
                  <a16:creationId xmlns:a16="http://schemas.microsoft.com/office/drawing/2014/main" id="{B86B6DFD-43D5-6BB9-1A8B-C7E95F320085}"/>
                </a:ext>
              </a:extLst>
            </p:cNvPr>
            <p:cNvSpPr>
              <a:spLocks/>
            </p:cNvSpPr>
            <p:nvPr userDrawn="1"/>
          </p:nvSpPr>
          <p:spPr bwMode="auto">
            <a:xfrm>
              <a:off x="4481" y="1683"/>
              <a:ext cx="463" cy="1720"/>
            </a:xfrm>
            <a:custGeom>
              <a:avLst/>
              <a:gdLst>
                <a:gd name="T0" fmla="*/ 231 w 463"/>
                <a:gd name="T1" fmla="*/ 1604 h 1720"/>
                <a:gd name="T2" fmla="*/ 463 w 463"/>
                <a:gd name="T3" fmla="*/ 1720 h 1720"/>
                <a:gd name="T4" fmla="*/ 463 w 463"/>
                <a:gd name="T5" fmla="*/ 233 h 1720"/>
                <a:gd name="T6" fmla="*/ 0 w 463"/>
                <a:gd name="T7" fmla="*/ 0 h 1720"/>
                <a:gd name="T8" fmla="*/ 0 w 463"/>
                <a:gd name="T9" fmla="*/ 257 h 1720"/>
                <a:gd name="T10" fmla="*/ 231 w 463"/>
                <a:gd name="T11" fmla="*/ 374 h 1720"/>
                <a:gd name="T12" fmla="*/ 231 w 463"/>
                <a:gd name="T13" fmla="*/ 1604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1" y="1604"/>
                  </a:moveTo>
                  <a:lnTo>
                    <a:pt x="463" y="1720"/>
                  </a:lnTo>
                  <a:lnTo>
                    <a:pt x="463" y="233"/>
                  </a:lnTo>
                  <a:lnTo>
                    <a:pt x="0" y="0"/>
                  </a:lnTo>
                  <a:lnTo>
                    <a:pt x="0" y="257"/>
                  </a:lnTo>
                  <a:lnTo>
                    <a:pt x="231" y="374"/>
                  </a:lnTo>
                  <a:lnTo>
                    <a:pt x="231" y="1604"/>
                  </a:lnTo>
                  <a:close/>
                </a:path>
              </a:pathLst>
            </a:custGeom>
            <a:solidFill>
              <a:schemeClr val="accent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grpSp>
    </p:spTree>
    <p:extLst>
      <p:ext uri="{BB962C8B-B14F-4D97-AF65-F5344CB8AC3E}">
        <p14:creationId xmlns:p14="http://schemas.microsoft.com/office/powerpoint/2010/main" val="390726662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Laptop + Phone (Demo)">
    <p:bg>
      <p:bgPr>
        <a:gradFill>
          <a:gsLst>
            <a:gs pos="100000">
              <a:schemeClr val="tx2"/>
            </a:gs>
            <a:gs pos="0">
              <a:schemeClr val="accent2"/>
            </a:gs>
          </a:gsLst>
          <a:lin ang="5400000" scaled="0"/>
        </a:gradFill>
        <a:effectLst/>
      </p:bgPr>
    </p:bg>
    <p:spTree>
      <p:nvGrpSpPr>
        <p:cNvPr id="1" name=""/>
        <p:cNvGrpSpPr/>
        <p:nvPr/>
      </p:nvGrpSpPr>
      <p:grpSpPr>
        <a:xfrm>
          <a:off x="0" y="0"/>
          <a:ext cx="0" cy="0"/>
          <a:chOff x="0" y="0"/>
          <a:chExt cx="0" cy="0"/>
        </a:xfrm>
      </p:grpSpPr>
      <p:pic>
        <p:nvPicPr>
          <p:cNvPr id="9" name="Picture 8" descr="Background pattern&#10;&#10;Description automatically generated">
            <a:extLst>
              <a:ext uri="{FF2B5EF4-FFF2-40B4-BE49-F238E27FC236}">
                <a16:creationId xmlns:a16="http://schemas.microsoft.com/office/drawing/2014/main" id="{FEBF5D3F-6E14-8688-A0CC-A5F1012E8F8E}"/>
              </a:ext>
            </a:extLst>
          </p:cNvPr>
          <p:cNvPicPr>
            <a:picLocks noChangeAspect="1"/>
          </p:cNvPicPr>
          <p:nvPr userDrawn="1"/>
        </p:nvPicPr>
        <p:blipFill rotWithShape="1">
          <a:blip r:embed="rId2">
            <a:alphaModFix amt="70000"/>
            <a:extLst>
              <a:ext uri="{28A0092B-C50C-407E-A947-70E740481C1C}">
                <a14:useLocalDpi xmlns:a14="http://schemas.microsoft.com/office/drawing/2010/main" val="0"/>
              </a:ext>
            </a:extLst>
          </a:blip>
          <a:srcRect l="52" t="10228" r="52" b="10228"/>
          <a:stretch/>
        </p:blipFill>
        <p:spPr>
          <a:xfrm>
            <a:off x="0" y="0"/>
            <a:ext cx="12192000" cy="6858000"/>
          </a:xfrm>
          <a:prstGeom prst="rect">
            <a:avLst/>
          </a:prstGeom>
        </p:spPr>
      </p:pic>
      <p:sp>
        <p:nvSpPr>
          <p:cNvPr id="20" name="Rectangle 19">
            <a:extLst>
              <a:ext uri="{FF2B5EF4-FFF2-40B4-BE49-F238E27FC236}">
                <a16:creationId xmlns:a16="http://schemas.microsoft.com/office/drawing/2014/main" id="{D0645FF4-37BC-C999-5E7C-BD0AAC84848C}"/>
              </a:ext>
            </a:extLst>
          </p:cNvPr>
          <p:cNvSpPr/>
          <p:nvPr userDrawn="1"/>
        </p:nvSpPr>
        <p:spPr>
          <a:xfrm>
            <a:off x="285750" y="0"/>
            <a:ext cx="1190625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Date Placeholder 2">
            <a:extLst>
              <a:ext uri="{FF2B5EF4-FFF2-40B4-BE49-F238E27FC236}">
                <a16:creationId xmlns:a16="http://schemas.microsoft.com/office/drawing/2014/main" id="{791BDFF4-82F5-55A0-B181-4ED797CA768B}"/>
              </a:ext>
            </a:extLst>
          </p:cNvPr>
          <p:cNvSpPr>
            <a:spLocks noGrp="1"/>
          </p:cNvSpPr>
          <p:nvPr>
            <p:ph type="dt" sz="half" idx="10"/>
          </p:nvPr>
        </p:nvSpPr>
        <p:spPr/>
        <p:txBody>
          <a:bodyPr/>
          <a:lstStyle>
            <a:lvl1pPr>
              <a:defRPr sz="1000"/>
            </a:lvl1pPr>
          </a:lstStyle>
          <a:p>
            <a:fld id="{48997C92-2801-4579-891E-3D996B43CA00}" type="datetimeFigureOut">
              <a:rPr lang="en-GB" smtClean="0"/>
              <a:pPr/>
              <a:t>08/03/2025</a:t>
            </a:fld>
            <a:endParaRPr lang="en-GB"/>
          </a:p>
        </p:txBody>
      </p:sp>
      <p:sp>
        <p:nvSpPr>
          <p:cNvPr id="4" name="Footer Placeholder 3">
            <a:extLst>
              <a:ext uri="{FF2B5EF4-FFF2-40B4-BE49-F238E27FC236}">
                <a16:creationId xmlns:a16="http://schemas.microsoft.com/office/drawing/2014/main" id="{2211E7E9-9EC4-BA01-F7F3-FA86B1D4785F}"/>
              </a:ext>
            </a:extLst>
          </p:cNvPr>
          <p:cNvSpPr>
            <a:spLocks noGrp="1"/>
          </p:cNvSpPr>
          <p:nvPr>
            <p:ph type="ftr" sz="quarter" idx="11"/>
          </p:nvPr>
        </p:nvSpPr>
        <p:spPr/>
        <p:txBody>
          <a:bodyPr/>
          <a:lstStyle>
            <a:lvl1pPr>
              <a:defRPr sz="1000"/>
            </a:lvl1pPr>
          </a:lstStyle>
          <a:p>
            <a:endParaRPr lang="en-GB"/>
          </a:p>
        </p:txBody>
      </p:sp>
      <p:sp>
        <p:nvSpPr>
          <p:cNvPr id="5" name="Slide Number Placeholder 4">
            <a:extLst>
              <a:ext uri="{FF2B5EF4-FFF2-40B4-BE49-F238E27FC236}">
                <a16:creationId xmlns:a16="http://schemas.microsoft.com/office/drawing/2014/main" id="{C345FBFD-BEA0-2FF7-F6C0-CC7802CA3BD2}"/>
              </a:ext>
            </a:extLst>
          </p:cNvPr>
          <p:cNvSpPr>
            <a:spLocks noGrp="1"/>
          </p:cNvSpPr>
          <p:nvPr>
            <p:ph type="sldNum" sz="quarter" idx="12"/>
          </p:nvPr>
        </p:nvSpPr>
        <p:spPr/>
        <p:txBody>
          <a:bodyPr/>
          <a:lstStyle>
            <a:lvl1pPr>
              <a:defRPr sz="1000" b="1"/>
            </a:lvl1pPr>
          </a:lstStyle>
          <a:p>
            <a:fld id="{C54CF950-EB70-4312-AF69-48F3BBDFB977}" type="slidenum">
              <a:rPr lang="en-GB" smtClean="0"/>
              <a:pPr/>
              <a:t>‹#›</a:t>
            </a:fld>
            <a:endParaRPr lang="en-GB"/>
          </a:p>
        </p:txBody>
      </p:sp>
      <p:sp>
        <p:nvSpPr>
          <p:cNvPr id="7" name="Title 6">
            <a:extLst>
              <a:ext uri="{FF2B5EF4-FFF2-40B4-BE49-F238E27FC236}">
                <a16:creationId xmlns:a16="http://schemas.microsoft.com/office/drawing/2014/main" id="{9B914889-444E-2E1A-5BFC-FDF2315E996D}"/>
              </a:ext>
            </a:extLst>
          </p:cNvPr>
          <p:cNvSpPr>
            <a:spLocks noGrp="1"/>
          </p:cNvSpPr>
          <p:nvPr>
            <p:ph type="title"/>
          </p:nvPr>
        </p:nvSpPr>
        <p:spPr>
          <a:xfrm>
            <a:off x="571500" y="381000"/>
            <a:ext cx="11049000" cy="761997"/>
          </a:xfrm>
        </p:spPr>
        <p:txBody>
          <a:bodyPr rIns="108000" anchor="ctr"/>
          <a:lstStyle>
            <a:lvl1pPr>
              <a:defRPr sz="2800">
                <a:solidFill>
                  <a:schemeClr val="tx1"/>
                </a:solidFill>
              </a:defRPr>
            </a:lvl1pPr>
          </a:lstStyle>
          <a:p>
            <a:r>
              <a:rPr lang="en-US"/>
              <a:t>Click to edit Master title style</a:t>
            </a:r>
            <a:endParaRPr lang="en-GB"/>
          </a:p>
        </p:txBody>
      </p:sp>
      <p:pic>
        <p:nvPicPr>
          <p:cNvPr id="23" name="Picture 22" descr="A picture containing text, monitor, electronics, indoor&#10;&#10;Description automatically generated">
            <a:extLst>
              <a:ext uri="{FF2B5EF4-FFF2-40B4-BE49-F238E27FC236}">
                <a16:creationId xmlns:a16="http://schemas.microsoft.com/office/drawing/2014/main" id="{F90C8475-0C86-F642-8190-230D87547C5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71500" y="1524000"/>
            <a:ext cx="8255000" cy="5075294"/>
          </a:xfrm>
          <a:prstGeom prst="rect">
            <a:avLst/>
          </a:prstGeom>
        </p:spPr>
      </p:pic>
      <p:sp>
        <p:nvSpPr>
          <p:cNvPr id="24" name="Picture Placeholder 6">
            <a:extLst>
              <a:ext uri="{FF2B5EF4-FFF2-40B4-BE49-F238E27FC236}">
                <a16:creationId xmlns:a16="http://schemas.microsoft.com/office/drawing/2014/main" id="{467C8347-117A-DC18-8EED-51CD39B49F9E}"/>
              </a:ext>
            </a:extLst>
          </p:cNvPr>
          <p:cNvSpPr>
            <a:spLocks noGrp="1"/>
          </p:cNvSpPr>
          <p:nvPr>
            <p:ph type="pic" sz="quarter" idx="13" hasCustomPrompt="1"/>
          </p:nvPr>
        </p:nvSpPr>
        <p:spPr>
          <a:xfrm>
            <a:off x="1458159" y="1738820"/>
            <a:ext cx="6481683" cy="4063809"/>
          </a:xfrm>
          <a:solidFill>
            <a:schemeClr val="bg2"/>
          </a:solidFill>
          <a:ln w="25400" cap="rnd">
            <a:noFill/>
            <a:round/>
          </a:ln>
          <a:effectLst/>
        </p:spPr>
        <p:style>
          <a:lnRef idx="2">
            <a:schemeClr val="accent1">
              <a:shade val="50000"/>
            </a:schemeClr>
          </a:lnRef>
          <a:fillRef idx="1">
            <a:schemeClr val="accent1"/>
          </a:fillRef>
          <a:effectRef idx="0">
            <a:schemeClr val="accent1"/>
          </a:effectRef>
          <a:fontRef idx="minor">
            <a:schemeClr val="lt1"/>
          </a:fontRef>
        </p:style>
        <p:txBody>
          <a:bodyPr tIns="1008000" bIns="0" rtlCol="0" anchor="ctr"/>
          <a:lstStyle>
            <a:lvl1pPr marL="0" indent="0" algn="ctr">
              <a:buNone/>
              <a:defRPr lang="en-GB" baseline="0">
                <a:solidFill>
                  <a:schemeClr val="tx1"/>
                </a:solidFill>
              </a:defRPr>
            </a:lvl1pPr>
          </a:lstStyle>
          <a:p>
            <a:pPr marL="0" lvl="0"/>
            <a:r>
              <a:rPr lang="en-US"/>
              <a:t>Click to insert picture.</a:t>
            </a:r>
            <a:endParaRPr lang="en-GB"/>
          </a:p>
        </p:txBody>
      </p:sp>
      <p:pic>
        <p:nvPicPr>
          <p:cNvPr id="13" name="Picture 12" descr="Shape&#10;&#10;Description automatically generated">
            <a:extLst>
              <a:ext uri="{FF2B5EF4-FFF2-40B4-BE49-F238E27FC236}">
                <a16:creationId xmlns:a16="http://schemas.microsoft.com/office/drawing/2014/main" id="{F5006353-FB16-70DF-3610-9BAE50611C77}"/>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9292572" y="1651000"/>
            <a:ext cx="1988856" cy="4064000"/>
          </a:xfrm>
          <a:prstGeom prst="rect">
            <a:avLst/>
          </a:prstGeom>
          <a:noFill/>
          <a:ln w="25400" cap="rnd">
            <a:noFill/>
            <a:round/>
          </a:ln>
          <a:effectLst>
            <a:outerShdw blurRad="381000" dist="114300" dir="5400000" algn="t" rotWithShape="0">
              <a:prstClr val="black">
                <a:alpha val="20000"/>
              </a:prstClr>
            </a:outerShdw>
          </a:effectLst>
        </p:spPr>
      </p:pic>
      <p:sp>
        <p:nvSpPr>
          <p:cNvPr id="14" name="Picture Placeholder 13">
            <a:extLst>
              <a:ext uri="{FF2B5EF4-FFF2-40B4-BE49-F238E27FC236}">
                <a16:creationId xmlns:a16="http://schemas.microsoft.com/office/drawing/2014/main" id="{5AD94E5F-E525-CA31-C481-760345380279}"/>
              </a:ext>
            </a:extLst>
          </p:cNvPr>
          <p:cNvSpPr>
            <a:spLocks noGrp="1"/>
          </p:cNvSpPr>
          <p:nvPr>
            <p:ph type="pic" sz="quarter" idx="17" hasCustomPrompt="1"/>
          </p:nvPr>
        </p:nvSpPr>
        <p:spPr>
          <a:xfrm>
            <a:off x="9393734" y="1750162"/>
            <a:ext cx="1786533" cy="3864864"/>
          </a:xfrm>
          <a:custGeom>
            <a:avLst/>
            <a:gdLst>
              <a:gd name="connsiteX0" fmla="*/ 210305 w 1786533"/>
              <a:gd name="connsiteY0" fmla="*/ 0 h 3864864"/>
              <a:gd name="connsiteX1" fmla="*/ 1576213 w 1786533"/>
              <a:gd name="connsiteY1" fmla="*/ 0 h 3864864"/>
              <a:gd name="connsiteX2" fmla="*/ 1786533 w 1786533"/>
              <a:gd name="connsiteY2" fmla="*/ 210232 h 3864864"/>
              <a:gd name="connsiteX3" fmla="*/ 1786533 w 1786533"/>
              <a:gd name="connsiteY3" fmla="*/ 3654632 h 3864864"/>
              <a:gd name="connsiteX4" fmla="*/ 1786518 w 1786533"/>
              <a:gd name="connsiteY4" fmla="*/ 3654632 h 3864864"/>
              <a:gd name="connsiteX5" fmla="*/ 1576197 w 1786533"/>
              <a:gd name="connsiteY5" fmla="*/ 3864864 h 3864864"/>
              <a:gd name="connsiteX6" fmla="*/ 210305 w 1786533"/>
              <a:gd name="connsiteY6" fmla="*/ 3864864 h 3864864"/>
              <a:gd name="connsiteX7" fmla="*/ 0 w 1786533"/>
              <a:gd name="connsiteY7" fmla="*/ 3654632 h 3864864"/>
              <a:gd name="connsiteX8" fmla="*/ 0 w 1786533"/>
              <a:gd name="connsiteY8" fmla="*/ 210232 h 3864864"/>
              <a:gd name="connsiteX9" fmla="*/ 210305 w 1786533"/>
              <a:gd name="connsiteY9" fmla="*/ 0 h 3864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86533" h="3864864">
                <a:moveTo>
                  <a:pt x="210305" y="0"/>
                </a:moveTo>
                <a:lnTo>
                  <a:pt x="1576213" y="0"/>
                </a:lnTo>
                <a:cubicBezTo>
                  <a:pt x="1692367" y="0"/>
                  <a:pt x="1786533" y="94134"/>
                  <a:pt x="1786533" y="210232"/>
                </a:cubicBezTo>
                <a:lnTo>
                  <a:pt x="1786533" y="3654632"/>
                </a:lnTo>
                <a:lnTo>
                  <a:pt x="1786518" y="3654632"/>
                </a:lnTo>
                <a:cubicBezTo>
                  <a:pt x="1786518" y="3770746"/>
                  <a:pt x="1692351" y="3864864"/>
                  <a:pt x="1576197" y="3864864"/>
                </a:cubicBezTo>
                <a:lnTo>
                  <a:pt x="210305" y="3864864"/>
                </a:lnTo>
                <a:cubicBezTo>
                  <a:pt x="94151" y="3864864"/>
                  <a:pt x="0" y="3770731"/>
                  <a:pt x="0" y="3654632"/>
                </a:cubicBezTo>
                <a:lnTo>
                  <a:pt x="0" y="210232"/>
                </a:lnTo>
                <a:cubicBezTo>
                  <a:pt x="0" y="94134"/>
                  <a:pt x="94166" y="0"/>
                  <a:pt x="210305" y="0"/>
                </a:cubicBezTo>
                <a:close/>
              </a:path>
            </a:pathLst>
          </a:custGeom>
          <a:solidFill>
            <a:schemeClr val="bg2"/>
          </a:solidFill>
          <a:ln w="25400" cap="rnd">
            <a:noFill/>
            <a:round/>
          </a:ln>
          <a:effectLst/>
        </p:spPr>
        <p:style>
          <a:lnRef idx="2">
            <a:schemeClr val="accent1">
              <a:shade val="50000"/>
            </a:schemeClr>
          </a:lnRef>
          <a:fillRef idx="1">
            <a:schemeClr val="accent1"/>
          </a:fillRef>
          <a:effectRef idx="0">
            <a:schemeClr val="accent1"/>
          </a:effectRef>
          <a:fontRef idx="minor">
            <a:schemeClr val="lt1"/>
          </a:fontRef>
        </p:style>
        <p:txBody>
          <a:bodyPr wrap="square" tIns="1008000" bIns="0" rtlCol="0" anchor="ctr">
            <a:noAutofit/>
          </a:bodyPr>
          <a:lstStyle>
            <a:lvl1pPr marL="0" indent="0" algn="ctr">
              <a:buNone/>
              <a:defRPr lang="en-GB" sz="1200" baseline="0">
                <a:solidFill>
                  <a:schemeClr val="tx1"/>
                </a:solidFill>
              </a:defRPr>
            </a:lvl1pPr>
          </a:lstStyle>
          <a:p>
            <a:pPr marL="0" lvl="0"/>
            <a:r>
              <a:rPr lang="en-US"/>
              <a:t>Click to insert picture.</a:t>
            </a:r>
            <a:endParaRPr lang="en-GB"/>
          </a:p>
        </p:txBody>
      </p:sp>
      <p:grpSp>
        <p:nvGrpSpPr>
          <p:cNvPr id="2" name="Group 4">
            <a:extLst>
              <a:ext uri="{FF2B5EF4-FFF2-40B4-BE49-F238E27FC236}">
                <a16:creationId xmlns:a16="http://schemas.microsoft.com/office/drawing/2014/main" id="{ACA2D407-C34F-F7E4-7187-DD734133FEBB}"/>
              </a:ext>
            </a:extLst>
          </p:cNvPr>
          <p:cNvGrpSpPr>
            <a:grpSpLocks noChangeAspect="1"/>
          </p:cNvGrpSpPr>
          <p:nvPr userDrawn="1"/>
        </p:nvGrpSpPr>
        <p:grpSpPr bwMode="auto">
          <a:xfrm>
            <a:off x="11407071" y="476250"/>
            <a:ext cx="213430" cy="571500"/>
            <a:chOff x="4249" y="1683"/>
            <a:chExt cx="695" cy="1861"/>
          </a:xfrm>
        </p:grpSpPr>
        <p:sp>
          <p:nvSpPr>
            <p:cNvPr id="6" name="Freeform 5">
              <a:extLst>
                <a:ext uri="{FF2B5EF4-FFF2-40B4-BE49-F238E27FC236}">
                  <a16:creationId xmlns:a16="http://schemas.microsoft.com/office/drawing/2014/main" id="{0E59891D-3924-53F4-7E29-F3B44BFB6785}"/>
                </a:ext>
              </a:extLst>
            </p:cNvPr>
            <p:cNvSpPr>
              <a:spLocks/>
            </p:cNvSpPr>
            <p:nvPr userDrawn="1"/>
          </p:nvSpPr>
          <p:spPr bwMode="auto">
            <a:xfrm>
              <a:off x="4249" y="1824"/>
              <a:ext cx="463" cy="1720"/>
            </a:xfrm>
            <a:custGeom>
              <a:avLst/>
              <a:gdLst>
                <a:gd name="T0" fmla="*/ 232 w 463"/>
                <a:gd name="T1" fmla="*/ 116 h 1720"/>
                <a:gd name="T2" fmla="*/ 0 w 463"/>
                <a:gd name="T3" fmla="*/ 0 h 1720"/>
                <a:gd name="T4" fmla="*/ 0 w 463"/>
                <a:gd name="T5" fmla="*/ 1487 h 1720"/>
                <a:gd name="T6" fmla="*/ 463 w 463"/>
                <a:gd name="T7" fmla="*/ 1720 h 1720"/>
                <a:gd name="T8" fmla="*/ 463 w 463"/>
                <a:gd name="T9" fmla="*/ 1463 h 1720"/>
                <a:gd name="T10" fmla="*/ 232 w 463"/>
                <a:gd name="T11" fmla="*/ 1346 h 1720"/>
                <a:gd name="T12" fmla="*/ 232 w 463"/>
                <a:gd name="T13" fmla="*/ 116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2" y="116"/>
                  </a:moveTo>
                  <a:lnTo>
                    <a:pt x="0" y="0"/>
                  </a:lnTo>
                  <a:lnTo>
                    <a:pt x="0" y="1487"/>
                  </a:lnTo>
                  <a:lnTo>
                    <a:pt x="463" y="1720"/>
                  </a:lnTo>
                  <a:lnTo>
                    <a:pt x="463" y="1463"/>
                  </a:lnTo>
                  <a:lnTo>
                    <a:pt x="232" y="1346"/>
                  </a:lnTo>
                  <a:lnTo>
                    <a:pt x="232" y="116"/>
                  </a:lnTo>
                  <a:close/>
                </a:path>
              </a:pathLst>
            </a:cu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sp>
          <p:nvSpPr>
            <p:cNvPr id="8" name="Freeform 6">
              <a:extLst>
                <a:ext uri="{FF2B5EF4-FFF2-40B4-BE49-F238E27FC236}">
                  <a16:creationId xmlns:a16="http://schemas.microsoft.com/office/drawing/2014/main" id="{6A1DF1AB-59BF-BEAE-DB99-692CA5EC9C20}"/>
                </a:ext>
              </a:extLst>
            </p:cNvPr>
            <p:cNvSpPr>
              <a:spLocks/>
            </p:cNvSpPr>
            <p:nvPr userDrawn="1"/>
          </p:nvSpPr>
          <p:spPr bwMode="auto">
            <a:xfrm>
              <a:off x="4481" y="1683"/>
              <a:ext cx="463" cy="1720"/>
            </a:xfrm>
            <a:custGeom>
              <a:avLst/>
              <a:gdLst>
                <a:gd name="T0" fmla="*/ 231 w 463"/>
                <a:gd name="T1" fmla="*/ 1604 h 1720"/>
                <a:gd name="T2" fmla="*/ 463 w 463"/>
                <a:gd name="T3" fmla="*/ 1720 h 1720"/>
                <a:gd name="T4" fmla="*/ 463 w 463"/>
                <a:gd name="T5" fmla="*/ 233 h 1720"/>
                <a:gd name="T6" fmla="*/ 0 w 463"/>
                <a:gd name="T7" fmla="*/ 0 h 1720"/>
                <a:gd name="T8" fmla="*/ 0 w 463"/>
                <a:gd name="T9" fmla="*/ 257 h 1720"/>
                <a:gd name="T10" fmla="*/ 231 w 463"/>
                <a:gd name="T11" fmla="*/ 374 h 1720"/>
                <a:gd name="T12" fmla="*/ 231 w 463"/>
                <a:gd name="T13" fmla="*/ 1604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1" y="1604"/>
                  </a:moveTo>
                  <a:lnTo>
                    <a:pt x="463" y="1720"/>
                  </a:lnTo>
                  <a:lnTo>
                    <a:pt x="463" y="233"/>
                  </a:lnTo>
                  <a:lnTo>
                    <a:pt x="0" y="0"/>
                  </a:lnTo>
                  <a:lnTo>
                    <a:pt x="0" y="257"/>
                  </a:lnTo>
                  <a:lnTo>
                    <a:pt x="231" y="374"/>
                  </a:lnTo>
                  <a:lnTo>
                    <a:pt x="231" y="1604"/>
                  </a:lnTo>
                  <a:close/>
                </a:path>
              </a:pathLst>
            </a:custGeom>
            <a:solidFill>
              <a:schemeClr val="accent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grpSp>
    </p:spTree>
    <p:extLst>
      <p:ext uri="{BB962C8B-B14F-4D97-AF65-F5344CB8AC3E}">
        <p14:creationId xmlns:p14="http://schemas.microsoft.com/office/powerpoint/2010/main" val="221106320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Phone (Demo)">
    <p:bg>
      <p:bgPr>
        <a:gradFill>
          <a:gsLst>
            <a:gs pos="100000">
              <a:schemeClr val="tx2"/>
            </a:gs>
            <a:gs pos="0">
              <a:schemeClr val="accent2"/>
            </a:gs>
          </a:gsLst>
          <a:lin ang="5400000" scaled="0"/>
        </a:gradFill>
        <a:effectLst/>
      </p:bgPr>
    </p:bg>
    <p:spTree>
      <p:nvGrpSpPr>
        <p:cNvPr id="1" name=""/>
        <p:cNvGrpSpPr/>
        <p:nvPr/>
      </p:nvGrpSpPr>
      <p:grpSpPr>
        <a:xfrm>
          <a:off x="0" y="0"/>
          <a:ext cx="0" cy="0"/>
          <a:chOff x="0" y="0"/>
          <a:chExt cx="0" cy="0"/>
        </a:xfrm>
      </p:grpSpPr>
      <p:pic>
        <p:nvPicPr>
          <p:cNvPr id="9" name="Picture 8" descr="Background pattern&#10;&#10;Description automatically generated">
            <a:extLst>
              <a:ext uri="{FF2B5EF4-FFF2-40B4-BE49-F238E27FC236}">
                <a16:creationId xmlns:a16="http://schemas.microsoft.com/office/drawing/2014/main" id="{FEBF5D3F-6E14-8688-A0CC-A5F1012E8F8E}"/>
              </a:ext>
            </a:extLst>
          </p:cNvPr>
          <p:cNvPicPr>
            <a:picLocks noChangeAspect="1"/>
          </p:cNvPicPr>
          <p:nvPr userDrawn="1"/>
        </p:nvPicPr>
        <p:blipFill rotWithShape="1">
          <a:blip r:embed="rId2">
            <a:alphaModFix amt="70000"/>
            <a:extLst>
              <a:ext uri="{28A0092B-C50C-407E-A947-70E740481C1C}">
                <a14:useLocalDpi xmlns:a14="http://schemas.microsoft.com/office/drawing/2010/main" val="0"/>
              </a:ext>
            </a:extLst>
          </a:blip>
          <a:srcRect l="52" t="10228" r="52" b="10228"/>
          <a:stretch/>
        </p:blipFill>
        <p:spPr>
          <a:xfrm>
            <a:off x="0" y="0"/>
            <a:ext cx="12192000" cy="6858000"/>
          </a:xfrm>
          <a:prstGeom prst="rect">
            <a:avLst/>
          </a:prstGeom>
        </p:spPr>
      </p:pic>
      <p:sp>
        <p:nvSpPr>
          <p:cNvPr id="20" name="Rectangle 19">
            <a:extLst>
              <a:ext uri="{FF2B5EF4-FFF2-40B4-BE49-F238E27FC236}">
                <a16:creationId xmlns:a16="http://schemas.microsoft.com/office/drawing/2014/main" id="{D0645FF4-37BC-C999-5E7C-BD0AAC84848C}"/>
              </a:ext>
            </a:extLst>
          </p:cNvPr>
          <p:cNvSpPr/>
          <p:nvPr userDrawn="1"/>
        </p:nvSpPr>
        <p:spPr>
          <a:xfrm>
            <a:off x="285750" y="0"/>
            <a:ext cx="1190625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Date Placeholder 2">
            <a:extLst>
              <a:ext uri="{FF2B5EF4-FFF2-40B4-BE49-F238E27FC236}">
                <a16:creationId xmlns:a16="http://schemas.microsoft.com/office/drawing/2014/main" id="{791BDFF4-82F5-55A0-B181-4ED797CA768B}"/>
              </a:ext>
            </a:extLst>
          </p:cNvPr>
          <p:cNvSpPr>
            <a:spLocks noGrp="1"/>
          </p:cNvSpPr>
          <p:nvPr>
            <p:ph type="dt" sz="half" idx="10"/>
          </p:nvPr>
        </p:nvSpPr>
        <p:spPr/>
        <p:txBody>
          <a:bodyPr/>
          <a:lstStyle>
            <a:lvl1pPr>
              <a:defRPr sz="1000"/>
            </a:lvl1pPr>
          </a:lstStyle>
          <a:p>
            <a:fld id="{48997C92-2801-4579-891E-3D996B43CA00}" type="datetimeFigureOut">
              <a:rPr lang="en-GB" smtClean="0"/>
              <a:pPr/>
              <a:t>08/03/2025</a:t>
            </a:fld>
            <a:endParaRPr lang="en-GB"/>
          </a:p>
        </p:txBody>
      </p:sp>
      <p:sp>
        <p:nvSpPr>
          <p:cNvPr id="4" name="Footer Placeholder 3">
            <a:extLst>
              <a:ext uri="{FF2B5EF4-FFF2-40B4-BE49-F238E27FC236}">
                <a16:creationId xmlns:a16="http://schemas.microsoft.com/office/drawing/2014/main" id="{2211E7E9-9EC4-BA01-F7F3-FA86B1D4785F}"/>
              </a:ext>
            </a:extLst>
          </p:cNvPr>
          <p:cNvSpPr>
            <a:spLocks noGrp="1"/>
          </p:cNvSpPr>
          <p:nvPr>
            <p:ph type="ftr" sz="quarter" idx="11"/>
          </p:nvPr>
        </p:nvSpPr>
        <p:spPr/>
        <p:txBody>
          <a:bodyPr/>
          <a:lstStyle>
            <a:lvl1pPr>
              <a:defRPr sz="1000"/>
            </a:lvl1pPr>
          </a:lstStyle>
          <a:p>
            <a:endParaRPr lang="en-GB"/>
          </a:p>
        </p:txBody>
      </p:sp>
      <p:sp>
        <p:nvSpPr>
          <p:cNvPr id="5" name="Slide Number Placeholder 4">
            <a:extLst>
              <a:ext uri="{FF2B5EF4-FFF2-40B4-BE49-F238E27FC236}">
                <a16:creationId xmlns:a16="http://schemas.microsoft.com/office/drawing/2014/main" id="{C345FBFD-BEA0-2FF7-F6C0-CC7802CA3BD2}"/>
              </a:ext>
            </a:extLst>
          </p:cNvPr>
          <p:cNvSpPr>
            <a:spLocks noGrp="1"/>
          </p:cNvSpPr>
          <p:nvPr>
            <p:ph type="sldNum" sz="quarter" idx="12"/>
          </p:nvPr>
        </p:nvSpPr>
        <p:spPr/>
        <p:txBody>
          <a:bodyPr/>
          <a:lstStyle>
            <a:lvl1pPr>
              <a:defRPr sz="1000" b="1"/>
            </a:lvl1pPr>
          </a:lstStyle>
          <a:p>
            <a:fld id="{C54CF950-EB70-4312-AF69-48F3BBDFB977}" type="slidenum">
              <a:rPr lang="en-GB" smtClean="0"/>
              <a:pPr/>
              <a:t>‹#›</a:t>
            </a:fld>
            <a:endParaRPr lang="en-GB"/>
          </a:p>
        </p:txBody>
      </p:sp>
      <p:sp>
        <p:nvSpPr>
          <p:cNvPr id="7" name="Title 6">
            <a:extLst>
              <a:ext uri="{FF2B5EF4-FFF2-40B4-BE49-F238E27FC236}">
                <a16:creationId xmlns:a16="http://schemas.microsoft.com/office/drawing/2014/main" id="{9B914889-444E-2E1A-5BFC-FDF2315E996D}"/>
              </a:ext>
            </a:extLst>
          </p:cNvPr>
          <p:cNvSpPr>
            <a:spLocks noGrp="1"/>
          </p:cNvSpPr>
          <p:nvPr>
            <p:ph type="title"/>
          </p:nvPr>
        </p:nvSpPr>
        <p:spPr>
          <a:xfrm>
            <a:off x="571500" y="381000"/>
            <a:ext cx="11049000" cy="761997"/>
          </a:xfrm>
        </p:spPr>
        <p:txBody>
          <a:bodyPr rIns="108000" anchor="ctr"/>
          <a:lstStyle>
            <a:lvl1pPr>
              <a:defRPr sz="2800">
                <a:solidFill>
                  <a:schemeClr val="tx1"/>
                </a:solidFill>
              </a:defRPr>
            </a:lvl1pPr>
          </a:lstStyle>
          <a:p>
            <a:r>
              <a:rPr lang="en-US"/>
              <a:t>Click to edit Master title style</a:t>
            </a:r>
            <a:endParaRPr lang="en-GB"/>
          </a:p>
        </p:txBody>
      </p:sp>
      <p:pic>
        <p:nvPicPr>
          <p:cNvPr id="15" name="Picture 14" descr="Shape&#10;&#10;Description automatically generated">
            <a:extLst>
              <a:ext uri="{FF2B5EF4-FFF2-40B4-BE49-F238E27FC236}">
                <a16:creationId xmlns:a16="http://schemas.microsoft.com/office/drawing/2014/main" id="{325C344A-582A-DF02-44B8-2A32AA939C3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930654" y="1524000"/>
            <a:ext cx="2330691" cy="4762500"/>
          </a:xfrm>
          <a:prstGeom prst="rect">
            <a:avLst/>
          </a:prstGeom>
          <a:noFill/>
          <a:ln w="25400" cap="rnd">
            <a:noFill/>
            <a:round/>
          </a:ln>
          <a:effectLst>
            <a:outerShdw blurRad="508000" dist="101600" dir="5400000" algn="ctr" rotWithShape="0">
              <a:srgbClr val="000000">
                <a:alpha val="22000"/>
              </a:srgbClr>
            </a:outerShdw>
          </a:effectLst>
        </p:spPr>
      </p:pic>
      <p:sp>
        <p:nvSpPr>
          <p:cNvPr id="19" name="Picture Placeholder 18">
            <a:extLst>
              <a:ext uri="{FF2B5EF4-FFF2-40B4-BE49-F238E27FC236}">
                <a16:creationId xmlns:a16="http://schemas.microsoft.com/office/drawing/2014/main" id="{A5878F09-F4C2-46B6-F684-20F7D8769D19}"/>
              </a:ext>
            </a:extLst>
          </p:cNvPr>
          <p:cNvSpPr>
            <a:spLocks noGrp="1"/>
          </p:cNvSpPr>
          <p:nvPr>
            <p:ph type="pic" sz="quarter" idx="13" hasCustomPrompt="1"/>
          </p:nvPr>
        </p:nvSpPr>
        <p:spPr>
          <a:xfrm>
            <a:off x="5049202" y="1640205"/>
            <a:ext cx="2093594" cy="4529138"/>
          </a:xfrm>
          <a:custGeom>
            <a:avLst/>
            <a:gdLst>
              <a:gd name="connsiteX0" fmla="*/ 246452 w 2093594"/>
              <a:gd name="connsiteY0" fmla="*/ 0 h 4529138"/>
              <a:gd name="connsiteX1" fmla="*/ 1847125 w 2093594"/>
              <a:gd name="connsiteY1" fmla="*/ 0 h 4529138"/>
              <a:gd name="connsiteX2" fmla="*/ 2093594 w 2093594"/>
              <a:gd name="connsiteY2" fmla="*/ 246366 h 4529138"/>
              <a:gd name="connsiteX3" fmla="*/ 2093594 w 2093594"/>
              <a:gd name="connsiteY3" fmla="*/ 4282772 h 4529138"/>
              <a:gd name="connsiteX4" fmla="*/ 2093576 w 2093594"/>
              <a:gd name="connsiteY4" fmla="*/ 4282772 h 4529138"/>
              <a:gd name="connsiteX5" fmla="*/ 1847107 w 2093594"/>
              <a:gd name="connsiteY5" fmla="*/ 4529138 h 4529138"/>
              <a:gd name="connsiteX6" fmla="*/ 246452 w 2093594"/>
              <a:gd name="connsiteY6" fmla="*/ 4529138 h 4529138"/>
              <a:gd name="connsiteX7" fmla="*/ 0 w 2093594"/>
              <a:gd name="connsiteY7" fmla="*/ 4282772 h 4529138"/>
              <a:gd name="connsiteX8" fmla="*/ 0 w 2093594"/>
              <a:gd name="connsiteY8" fmla="*/ 246366 h 4529138"/>
              <a:gd name="connsiteX9" fmla="*/ 246452 w 2093594"/>
              <a:gd name="connsiteY9" fmla="*/ 0 h 452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93594" h="4529138">
                <a:moveTo>
                  <a:pt x="246452" y="0"/>
                </a:moveTo>
                <a:lnTo>
                  <a:pt x="1847125" y="0"/>
                </a:lnTo>
                <a:cubicBezTo>
                  <a:pt x="1983243" y="0"/>
                  <a:pt x="2093594" y="110313"/>
                  <a:pt x="2093594" y="246366"/>
                </a:cubicBezTo>
                <a:lnTo>
                  <a:pt x="2093594" y="4282772"/>
                </a:lnTo>
                <a:lnTo>
                  <a:pt x="2093576" y="4282772"/>
                </a:lnTo>
                <a:cubicBezTo>
                  <a:pt x="2093576" y="4418843"/>
                  <a:pt x="1983225" y="4529138"/>
                  <a:pt x="1847107" y="4529138"/>
                </a:cubicBezTo>
                <a:lnTo>
                  <a:pt x="246452" y="4529138"/>
                </a:lnTo>
                <a:cubicBezTo>
                  <a:pt x="110333" y="4529138"/>
                  <a:pt x="0" y="4418826"/>
                  <a:pt x="0" y="4282772"/>
                </a:cubicBezTo>
                <a:lnTo>
                  <a:pt x="0" y="246366"/>
                </a:lnTo>
                <a:cubicBezTo>
                  <a:pt x="0" y="110313"/>
                  <a:pt x="110351" y="0"/>
                  <a:pt x="246452" y="0"/>
                </a:cubicBezTo>
                <a:close/>
              </a:path>
            </a:pathLst>
          </a:custGeom>
          <a:solidFill>
            <a:schemeClr val="bg2"/>
          </a:solidFill>
          <a:ln w="25400" cap="rnd">
            <a:noFill/>
            <a:round/>
          </a:ln>
          <a:effectLst/>
        </p:spPr>
        <p:style>
          <a:lnRef idx="2">
            <a:schemeClr val="accent1">
              <a:shade val="50000"/>
            </a:schemeClr>
          </a:lnRef>
          <a:fillRef idx="1">
            <a:schemeClr val="accent1"/>
          </a:fillRef>
          <a:effectRef idx="0">
            <a:schemeClr val="accent1"/>
          </a:effectRef>
          <a:fontRef idx="minor">
            <a:schemeClr val="lt1"/>
          </a:fontRef>
        </p:style>
        <p:txBody>
          <a:bodyPr wrap="square" tIns="1008000" bIns="0" rtlCol="0" anchor="ctr">
            <a:noAutofit/>
          </a:bodyPr>
          <a:lstStyle>
            <a:lvl1pPr marL="0" indent="0" algn="ctr">
              <a:buNone/>
              <a:defRPr lang="en-GB" baseline="0">
                <a:solidFill>
                  <a:schemeClr val="tx1"/>
                </a:solidFill>
              </a:defRPr>
            </a:lvl1pPr>
          </a:lstStyle>
          <a:p>
            <a:pPr marL="0" lvl="0"/>
            <a:r>
              <a:rPr lang="en-US"/>
              <a:t>Click to insert picture.</a:t>
            </a:r>
            <a:endParaRPr lang="en-GB"/>
          </a:p>
        </p:txBody>
      </p:sp>
      <p:grpSp>
        <p:nvGrpSpPr>
          <p:cNvPr id="10" name="Group 4">
            <a:extLst>
              <a:ext uri="{FF2B5EF4-FFF2-40B4-BE49-F238E27FC236}">
                <a16:creationId xmlns:a16="http://schemas.microsoft.com/office/drawing/2014/main" id="{9584C99D-BC67-F5A2-F7CA-6F2A2C8D9BF7}"/>
              </a:ext>
            </a:extLst>
          </p:cNvPr>
          <p:cNvGrpSpPr>
            <a:grpSpLocks noChangeAspect="1"/>
          </p:cNvGrpSpPr>
          <p:nvPr userDrawn="1"/>
        </p:nvGrpSpPr>
        <p:grpSpPr bwMode="auto">
          <a:xfrm>
            <a:off x="11407071" y="476250"/>
            <a:ext cx="213430" cy="571500"/>
            <a:chOff x="4249" y="1683"/>
            <a:chExt cx="695" cy="1861"/>
          </a:xfrm>
        </p:grpSpPr>
        <p:sp>
          <p:nvSpPr>
            <p:cNvPr id="11" name="Freeform 5">
              <a:extLst>
                <a:ext uri="{FF2B5EF4-FFF2-40B4-BE49-F238E27FC236}">
                  <a16:creationId xmlns:a16="http://schemas.microsoft.com/office/drawing/2014/main" id="{6667F760-04A2-55F8-4ED2-DF22339E2B92}"/>
                </a:ext>
              </a:extLst>
            </p:cNvPr>
            <p:cNvSpPr>
              <a:spLocks/>
            </p:cNvSpPr>
            <p:nvPr userDrawn="1"/>
          </p:nvSpPr>
          <p:spPr bwMode="auto">
            <a:xfrm>
              <a:off x="4249" y="1824"/>
              <a:ext cx="463" cy="1720"/>
            </a:xfrm>
            <a:custGeom>
              <a:avLst/>
              <a:gdLst>
                <a:gd name="T0" fmla="*/ 232 w 463"/>
                <a:gd name="T1" fmla="*/ 116 h 1720"/>
                <a:gd name="T2" fmla="*/ 0 w 463"/>
                <a:gd name="T3" fmla="*/ 0 h 1720"/>
                <a:gd name="T4" fmla="*/ 0 w 463"/>
                <a:gd name="T5" fmla="*/ 1487 h 1720"/>
                <a:gd name="T6" fmla="*/ 463 w 463"/>
                <a:gd name="T7" fmla="*/ 1720 h 1720"/>
                <a:gd name="T8" fmla="*/ 463 w 463"/>
                <a:gd name="T9" fmla="*/ 1463 h 1720"/>
                <a:gd name="T10" fmla="*/ 232 w 463"/>
                <a:gd name="T11" fmla="*/ 1346 h 1720"/>
                <a:gd name="T12" fmla="*/ 232 w 463"/>
                <a:gd name="T13" fmla="*/ 116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2" y="116"/>
                  </a:moveTo>
                  <a:lnTo>
                    <a:pt x="0" y="0"/>
                  </a:lnTo>
                  <a:lnTo>
                    <a:pt x="0" y="1487"/>
                  </a:lnTo>
                  <a:lnTo>
                    <a:pt x="463" y="1720"/>
                  </a:lnTo>
                  <a:lnTo>
                    <a:pt x="463" y="1463"/>
                  </a:lnTo>
                  <a:lnTo>
                    <a:pt x="232" y="1346"/>
                  </a:lnTo>
                  <a:lnTo>
                    <a:pt x="232" y="116"/>
                  </a:lnTo>
                  <a:close/>
                </a:path>
              </a:pathLst>
            </a:cu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sp>
          <p:nvSpPr>
            <p:cNvPr id="12" name="Freeform 6">
              <a:extLst>
                <a:ext uri="{FF2B5EF4-FFF2-40B4-BE49-F238E27FC236}">
                  <a16:creationId xmlns:a16="http://schemas.microsoft.com/office/drawing/2014/main" id="{3B1E4B65-3FAA-4E67-00C4-3B0A8426E8E4}"/>
                </a:ext>
              </a:extLst>
            </p:cNvPr>
            <p:cNvSpPr>
              <a:spLocks/>
            </p:cNvSpPr>
            <p:nvPr userDrawn="1"/>
          </p:nvSpPr>
          <p:spPr bwMode="auto">
            <a:xfrm>
              <a:off x="4481" y="1683"/>
              <a:ext cx="463" cy="1720"/>
            </a:xfrm>
            <a:custGeom>
              <a:avLst/>
              <a:gdLst>
                <a:gd name="T0" fmla="*/ 231 w 463"/>
                <a:gd name="T1" fmla="*/ 1604 h 1720"/>
                <a:gd name="T2" fmla="*/ 463 w 463"/>
                <a:gd name="T3" fmla="*/ 1720 h 1720"/>
                <a:gd name="T4" fmla="*/ 463 w 463"/>
                <a:gd name="T5" fmla="*/ 233 h 1720"/>
                <a:gd name="T6" fmla="*/ 0 w 463"/>
                <a:gd name="T7" fmla="*/ 0 h 1720"/>
                <a:gd name="T8" fmla="*/ 0 w 463"/>
                <a:gd name="T9" fmla="*/ 257 h 1720"/>
                <a:gd name="T10" fmla="*/ 231 w 463"/>
                <a:gd name="T11" fmla="*/ 374 h 1720"/>
                <a:gd name="T12" fmla="*/ 231 w 463"/>
                <a:gd name="T13" fmla="*/ 1604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1" y="1604"/>
                  </a:moveTo>
                  <a:lnTo>
                    <a:pt x="463" y="1720"/>
                  </a:lnTo>
                  <a:lnTo>
                    <a:pt x="463" y="233"/>
                  </a:lnTo>
                  <a:lnTo>
                    <a:pt x="0" y="0"/>
                  </a:lnTo>
                  <a:lnTo>
                    <a:pt x="0" y="257"/>
                  </a:lnTo>
                  <a:lnTo>
                    <a:pt x="231" y="374"/>
                  </a:lnTo>
                  <a:lnTo>
                    <a:pt x="231" y="1604"/>
                  </a:lnTo>
                  <a:close/>
                </a:path>
              </a:pathLst>
            </a:custGeom>
            <a:solidFill>
              <a:schemeClr val="accent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grpSp>
    </p:spTree>
    <p:extLst>
      <p:ext uri="{BB962C8B-B14F-4D97-AF65-F5344CB8AC3E}">
        <p14:creationId xmlns:p14="http://schemas.microsoft.com/office/powerpoint/2010/main" val="263268118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Laptop + Text">
    <p:bg>
      <p:bgPr>
        <a:gradFill>
          <a:gsLst>
            <a:gs pos="100000">
              <a:schemeClr val="tx2"/>
            </a:gs>
            <a:gs pos="0">
              <a:schemeClr val="accent2"/>
            </a:gs>
          </a:gsLst>
          <a:lin ang="5400000" scaled="0"/>
        </a:gradFill>
        <a:effectLst/>
      </p:bgPr>
    </p:bg>
    <p:spTree>
      <p:nvGrpSpPr>
        <p:cNvPr id="1" name=""/>
        <p:cNvGrpSpPr/>
        <p:nvPr/>
      </p:nvGrpSpPr>
      <p:grpSpPr>
        <a:xfrm>
          <a:off x="0" y="0"/>
          <a:ext cx="0" cy="0"/>
          <a:chOff x="0" y="0"/>
          <a:chExt cx="0" cy="0"/>
        </a:xfrm>
      </p:grpSpPr>
      <p:pic>
        <p:nvPicPr>
          <p:cNvPr id="9" name="Picture 8" descr="Background pattern&#10;&#10;Description automatically generated">
            <a:extLst>
              <a:ext uri="{FF2B5EF4-FFF2-40B4-BE49-F238E27FC236}">
                <a16:creationId xmlns:a16="http://schemas.microsoft.com/office/drawing/2014/main" id="{FEBF5D3F-6E14-8688-A0CC-A5F1012E8F8E}"/>
              </a:ext>
            </a:extLst>
          </p:cNvPr>
          <p:cNvPicPr>
            <a:picLocks noChangeAspect="1"/>
          </p:cNvPicPr>
          <p:nvPr userDrawn="1"/>
        </p:nvPicPr>
        <p:blipFill rotWithShape="1">
          <a:blip r:embed="rId2">
            <a:alphaModFix amt="70000"/>
            <a:extLst>
              <a:ext uri="{28A0092B-C50C-407E-A947-70E740481C1C}">
                <a14:useLocalDpi xmlns:a14="http://schemas.microsoft.com/office/drawing/2010/main" val="0"/>
              </a:ext>
            </a:extLst>
          </a:blip>
          <a:srcRect l="52" t="10228" r="52" b="10228"/>
          <a:stretch/>
        </p:blipFill>
        <p:spPr>
          <a:xfrm>
            <a:off x="0" y="0"/>
            <a:ext cx="12192000" cy="6858000"/>
          </a:xfrm>
          <a:prstGeom prst="rect">
            <a:avLst/>
          </a:prstGeom>
        </p:spPr>
      </p:pic>
      <p:sp>
        <p:nvSpPr>
          <p:cNvPr id="19" name="Rectangle 18">
            <a:extLst>
              <a:ext uri="{FF2B5EF4-FFF2-40B4-BE49-F238E27FC236}">
                <a16:creationId xmlns:a16="http://schemas.microsoft.com/office/drawing/2014/main" id="{221D39DA-4286-5637-E4E8-F7FD70B28F6D}"/>
              </a:ext>
            </a:extLst>
          </p:cNvPr>
          <p:cNvSpPr/>
          <p:nvPr userDrawn="1"/>
        </p:nvSpPr>
        <p:spPr>
          <a:xfrm>
            <a:off x="571499" y="-1"/>
            <a:ext cx="11620501" cy="68580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ectangle 19">
            <a:extLst>
              <a:ext uri="{FF2B5EF4-FFF2-40B4-BE49-F238E27FC236}">
                <a16:creationId xmlns:a16="http://schemas.microsoft.com/office/drawing/2014/main" id="{D0645FF4-37BC-C999-5E7C-BD0AAC84848C}"/>
              </a:ext>
            </a:extLst>
          </p:cNvPr>
          <p:cNvSpPr/>
          <p:nvPr userDrawn="1"/>
        </p:nvSpPr>
        <p:spPr>
          <a:xfrm>
            <a:off x="285750" y="0"/>
            <a:ext cx="44767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Date Placeholder 2">
            <a:extLst>
              <a:ext uri="{FF2B5EF4-FFF2-40B4-BE49-F238E27FC236}">
                <a16:creationId xmlns:a16="http://schemas.microsoft.com/office/drawing/2014/main" id="{791BDFF4-82F5-55A0-B181-4ED797CA768B}"/>
              </a:ext>
            </a:extLst>
          </p:cNvPr>
          <p:cNvSpPr>
            <a:spLocks noGrp="1"/>
          </p:cNvSpPr>
          <p:nvPr>
            <p:ph type="dt" sz="half" idx="10"/>
          </p:nvPr>
        </p:nvSpPr>
        <p:spPr/>
        <p:txBody>
          <a:bodyPr/>
          <a:lstStyle>
            <a:lvl1pPr>
              <a:defRPr sz="1000"/>
            </a:lvl1pPr>
          </a:lstStyle>
          <a:p>
            <a:fld id="{48997C92-2801-4579-891E-3D996B43CA00}" type="datetimeFigureOut">
              <a:rPr lang="en-GB" smtClean="0"/>
              <a:pPr/>
              <a:t>08/03/2025</a:t>
            </a:fld>
            <a:endParaRPr lang="en-GB"/>
          </a:p>
        </p:txBody>
      </p:sp>
      <p:sp>
        <p:nvSpPr>
          <p:cNvPr id="4" name="Footer Placeholder 3">
            <a:extLst>
              <a:ext uri="{FF2B5EF4-FFF2-40B4-BE49-F238E27FC236}">
                <a16:creationId xmlns:a16="http://schemas.microsoft.com/office/drawing/2014/main" id="{2211E7E9-9EC4-BA01-F7F3-FA86B1D4785F}"/>
              </a:ext>
            </a:extLst>
          </p:cNvPr>
          <p:cNvSpPr>
            <a:spLocks noGrp="1"/>
          </p:cNvSpPr>
          <p:nvPr>
            <p:ph type="ftr" sz="quarter" idx="11"/>
          </p:nvPr>
        </p:nvSpPr>
        <p:spPr/>
        <p:txBody>
          <a:bodyPr/>
          <a:lstStyle>
            <a:lvl1pPr>
              <a:defRPr sz="1000"/>
            </a:lvl1pPr>
          </a:lstStyle>
          <a:p>
            <a:endParaRPr lang="en-GB"/>
          </a:p>
        </p:txBody>
      </p:sp>
      <p:sp>
        <p:nvSpPr>
          <p:cNvPr id="5" name="Slide Number Placeholder 4">
            <a:extLst>
              <a:ext uri="{FF2B5EF4-FFF2-40B4-BE49-F238E27FC236}">
                <a16:creationId xmlns:a16="http://schemas.microsoft.com/office/drawing/2014/main" id="{C345FBFD-BEA0-2FF7-F6C0-CC7802CA3BD2}"/>
              </a:ext>
            </a:extLst>
          </p:cNvPr>
          <p:cNvSpPr>
            <a:spLocks noGrp="1"/>
          </p:cNvSpPr>
          <p:nvPr>
            <p:ph type="sldNum" sz="quarter" idx="12"/>
          </p:nvPr>
        </p:nvSpPr>
        <p:spPr/>
        <p:txBody>
          <a:bodyPr/>
          <a:lstStyle>
            <a:lvl1pPr>
              <a:defRPr sz="1000" b="1"/>
            </a:lvl1pPr>
          </a:lstStyle>
          <a:p>
            <a:fld id="{C54CF950-EB70-4312-AF69-48F3BBDFB977}" type="slidenum">
              <a:rPr lang="en-GB" smtClean="0"/>
              <a:pPr/>
              <a:t>‹#›</a:t>
            </a:fld>
            <a:endParaRPr lang="en-GB"/>
          </a:p>
        </p:txBody>
      </p:sp>
      <p:sp>
        <p:nvSpPr>
          <p:cNvPr id="7" name="Title 6">
            <a:extLst>
              <a:ext uri="{FF2B5EF4-FFF2-40B4-BE49-F238E27FC236}">
                <a16:creationId xmlns:a16="http://schemas.microsoft.com/office/drawing/2014/main" id="{9B914889-444E-2E1A-5BFC-FDF2315E996D}"/>
              </a:ext>
            </a:extLst>
          </p:cNvPr>
          <p:cNvSpPr>
            <a:spLocks noGrp="1"/>
          </p:cNvSpPr>
          <p:nvPr>
            <p:ph type="title"/>
          </p:nvPr>
        </p:nvSpPr>
        <p:spPr>
          <a:xfrm>
            <a:off x="571500" y="381000"/>
            <a:ext cx="4064000" cy="761997"/>
          </a:xfrm>
        </p:spPr>
        <p:txBody>
          <a:bodyPr rIns="108000" anchor="ctr"/>
          <a:lstStyle>
            <a:lvl1pPr>
              <a:defRPr sz="2800"/>
            </a:lvl1pPr>
          </a:lstStyle>
          <a:p>
            <a:r>
              <a:rPr lang="en-US"/>
              <a:t>Click to edit Master title style</a:t>
            </a:r>
            <a:endParaRPr lang="en-GB"/>
          </a:p>
        </p:txBody>
      </p:sp>
      <p:pic>
        <p:nvPicPr>
          <p:cNvPr id="24" name="Picture 23" descr="A picture containing text, monitor, electronics, indoor&#10;&#10;Description automatically generated">
            <a:extLst>
              <a:ext uri="{FF2B5EF4-FFF2-40B4-BE49-F238E27FC236}">
                <a16:creationId xmlns:a16="http://schemas.microsoft.com/office/drawing/2014/main" id="{3A2BBCA7-956C-2A17-0EA8-73D3E38E60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4000" y="1972735"/>
            <a:ext cx="6286499" cy="3865031"/>
          </a:xfrm>
          <a:prstGeom prst="rect">
            <a:avLst/>
          </a:prstGeom>
        </p:spPr>
      </p:pic>
      <p:sp>
        <p:nvSpPr>
          <p:cNvPr id="26" name="Picture Placeholder 6">
            <a:extLst>
              <a:ext uri="{FF2B5EF4-FFF2-40B4-BE49-F238E27FC236}">
                <a16:creationId xmlns:a16="http://schemas.microsoft.com/office/drawing/2014/main" id="{F9C1F324-5875-D345-60F3-306A3EF4638C}"/>
              </a:ext>
            </a:extLst>
          </p:cNvPr>
          <p:cNvSpPr>
            <a:spLocks noGrp="1"/>
          </p:cNvSpPr>
          <p:nvPr userDrawn="1">
            <p:ph type="pic" sz="quarter" idx="14" hasCustomPrompt="1"/>
          </p:nvPr>
        </p:nvSpPr>
        <p:spPr>
          <a:xfrm>
            <a:off x="6009225" y="2136329"/>
            <a:ext cx="4936050" cy="3094746"/>
          </a:xfrm>
          <a:solidFill>
            <a:schemeClr val="bg2"/>
          </a:solidFill>
          <a:ln w="25400" cap="rnd">
            <a:noFill/>
            <a:round/>
          </a:ln>
          <a:effectLst/>
        </p:spPr>
        <p:style>
          <a:lnRef idx="2">
            <a:schemeClr val="accent1">
              <a:shade val="50000"/>
            </a:schemeClr>
          </a:lnRef>
          <a:fillRef idx="1">
            <a:schemeClr val="accent1"/>
          </a:fillRef>
          <a:effectRef idx="0">
            <a:schemeClr val="accent1"/>
          </a:effectRef>
          <a:fontRef idx="minor">
            <a:schemeClr val="lt1"/>
          </a:fontRef>
        </p:style>
        <p:txBody>
          <a:bodyPr tIns="1008000" bIns="0" rtlCol="0" anchor="ctr"/>
          <a:lstStyle>
            <a:lvl1pPr marL="0" indent="0" algn="ctr">
              <a:buNone/>
              <a:defRPr lang="en-GB" baseline="0">
                <a:solidFill>
                  <a:schemeClr val="tx1"/>
                </a:solidFill>
              </a:defRPr>
            </a:lvl1pPr>
          </a:lstStyle>
          <a:p>
            <a:pPr marL="0" lvl="0"/>
            <a:r>
              <a:rPr lang="en-US"/>
              <a:t>Click to insert picture.</a:t>
            </a:r>
            <a:endParaRPr lang="en-GB"/>
          </a:p>
        </p:txBody>
      </p:sp>
      <p:grpSp>
        <p:nvGrpSpPr>
          <p:cNvPr id="10" name="Group 4">
            <a:extLst>
              <a:ext uri="{FF2B5EF4-FFF2-40B4-BE49-F238E27FC236}">
                <a16:creationId xmlns:a16="http://schemas.microsoft.com/office/drawing/2014/main" id="{EB6ED4D9-3994-03FC-FE5F-88B2593263D2}"/>
              </a:ext>
            </a:extLst>
          </p:cNvPr>
          <p:cNvGrpSpPr>
            <a:grpSpLocks noChangeAspect="1"/>
          </p:cNvGrpSpPr>
          <p:nvPr userDrawn="1"/>
        </p:nvGrpSpPr>
        <p:grpSpPr bwMode="auto">
          <a:xfrm>
            <a:off x="11407071" y="476250"/>
            <a:ext cx="213430" cy="571500"/>
            <a:chOff x="4249" y="1683"/>
            <a:chExt cx="695" cy="1861"/>
          </a:xfrm>
        </p:grpSpPr>
        <p:sp>
          <p:nvSpPr>
            <p:cNvPr id="11" name="Freeform 5">
              <a:extLst>
                <a:ext uri="{FF2B5EF4-FFF2-40B4-BE49-F238E27FC236}">
                  <a16:creationId xmlns:a16="http://schemas.microsoft.com/office/drawing/2014/main" id="{607E309A-A639-23F0-BDE2-46B39185555B}"/>
                </a:ext>
              </a:extLst>
            </p:cNvPr>
            <p:cNvSpPr>
              <a:spLocks/>
            </p:cNvSpPr>
            <p:nvPr userDrawn="1"/>
          </p:nvSpPr>
          <p:spPr bwMode="auto">
            <a:xfrm>
              <a:off x="4249" y="1824"/>
              <a:ext cx="463" cy="1720"/>
            </a:xfrm>
            <a:custGeom>
              <a:avLst/>
              <a:gdLst>
                <a:gd name="T0" fmla="*/ 232 w 463"/>
                <a:gd name="T1" fmla="*/ 116 h 1720"/>
                <a:gd name="T2" fmla="*/ 0 w 463"/>
                <a:gd name="T3" fmla="*/ 0 h 1720"/>
                <a:gd name="T4" fmla="*/ 0 w 463"/>
                <a:gd name="T5" fmla="*/ 1487 h 1720"/>
                <a:gd name="T6" fmla="*/ 463 w 463"/>
                <a:gd name="T7" fmla="*/ 1720 h 1720"/>
                <a:gd name="T8" fmla="*/ 463 w 463"/>
                <a:gd name="T9" fmla="*/ 1463 h 1720"/>
                <a:gd name="T10" fmla="*/ 232 w 463"/>
                <a:gd name="T11" fmla="*/ 1346 h 1720"/>
                <a:gd name="T12" fmla="*/ 232 w 463"/>
                <a:gd name="T13" fmla="*/ 116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2" y="116"/>
                  </a:moveTo>
                  <a:lnTo>
                    <a:pt x="0" y="0"/>
                  </a:lnTo>
                  <a:lnTo>
                    <a:pt x="0" y="1487"/>
                  </a:lnTo>
                  <a:lnTo>
                    <a:pt x="463" y="1720"/>
                  </a:lnTo>
                  <a:lnTo>
                    <a:pt x="463" y="1463"/>
                  </a:lnTo>
                  <a:lnTo>
                    <a:pt x="232" y="1346"/>
                  </a:lnTo>
                  <a:lnTo>
                    <a:pt x="232" y="116"/>
                  </a:lnTo>
                  <a:close/>
                </a:path>
              </a:pathLst>
            </a:cu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sp>
          <p:nvSpPr>
            <p:cNvPr id="12" name="Freeform 6">
              <a:extLst>
                <a:ext uri="{FF2B5EF4-FFF2-40B4-BE49-F238E27FC236}">
                  <a16:creationId xmlns:a16="http://schemas.microsoft.com/office/drawing/2014/main" id="{EBBF9202-8D15-4704-D066-15F51203EDB2}"/>
                </a:ext>
              </a:extLst>
            </p:cNvPr>
            <p:cNvSpPr>
              <a:spLocks/>
            </p:cNvSpPr>
            <p:nvPr userDrawn="1"/>
          </p:nvSpPr>
          <p:spPr bwMode="auto">
            <a:xfrm>
              <a:off x="4481" y="1683"/>
              <a:ext cx="463" cy="1720"/>
            </a:xfrm>
            <a:custGeom>
              <a:avLst/>
              <a:gdLst>
                <a:gd name="T0" fmla="*/ 231 w 463"/>
                <a:gd name="T1" fmla="*/ 1604 h 1720"/>
                <a:gd name="T2" fmla="*/ 463 w 463"/>
                <a:gd name="T3" fmla="*/ 1720 h 1720"/>
                <a:gd name="T4" fmla="*/ 463 w 463"/>
                <a:gd name="T5" fmla="*/ 233 h 1720"/>
                <a:gd name="T6" fmla="*/ 0 w 463"/>
                <a:gd name="T7" fmla="*/ 0 h 1720"/>
                <a:gd name="T8" fmla="*/ 0 w 463"/>
                <a:gd name="T9" fmla="*/ 257 h 1720"/>
                <a:gd name="T10" fmla="*/ 231 w 463"/>
                <a:gd name="T11" fmla="*/ 374 h 1720"/>
                <a:gd name="T12" fmla="*/ 231 w 463"/>
                <a:gd name="T13" fmla="*/ 1604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1" y="1604"/>
                  </a:moveTo>
                  <a:lnTo>
                    <a:pt x="463" y="1720"/>
                  </a:lnTo>
                  <a:lnTo>
                    <a:pt x="463" y="233"/>
                  </a:lnTo>
                  <a:lnTo>
                    <a:pt x="0" y="0"/>
                  </a:lnTo>
                  <a:lnTo>
                    <a:pt x="0" y="257"/>
                  </a:lnTo>
                  <a:lnTo>
                    <a:pt x="231" y="374"/>
                  </a:lnTo>
                  <a:lnTo>
                    <a:pt x="231" y="1604"/>
                  </a:lnTo>
                  <a:close/>
                </a:path>
              </a:pathLst>
            </a:custGeom>
            <a:solidFill>
              <a:schemeClr val="accent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grpSp>
      <p:sp>
        <p:nvSpPr>
          <p:cNvPr id="13" name="Text Placeholder 12">
            <a:extLst>
              <a:ext uri="{FF2B5EF4-FFF2-40B4-BE49-F238E27FC236}">
                <a16:creationId xmlns:a16="http://schemas.microsoft.com/office/drawing/2014/main" id="{400C23E5-64BC-F432-587F-7020606FD757}"/>
              </a:ext>
            </a:extLst>
          </p:cNvPr>
          <p:cNvSpPr>
            <a:spLocks noGrp="1"/>
          </p:cNvSpPr>
          <p:nvPr>
            <p:ph type="body" sz="quarter" idx="15"/>
          </p:nvPr>
        </p:nvSpPr>
        <p:spPr>
          <a:xfrm>
            <a:off x="571499" y="1524000"/>
            <a:ext cx="4063999" cy="4762500"/>
          </a:xfrm>
        </p:spPr>
        <p:txBody>
          <a:bodyPr rIns="108000" bIns="216000"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40001719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icture)">
    <p:bg>
      <p:bgPr>
        <a:solidFill>
          <a:schemeClr val="bg1"/>
        </a:solidFill>
        <a:effectLst/>
      </p:bgPr>
    </p:bg>
    <p:spTree>
      <p:nvGrpSpPr>
        <p:cNvPr id="1" name=""/>
        <p:cNvGrpSpPr/>
        <p:nvPr/>
      </p:nvGrpSpPr>
      <p:grpSpPr>
        <a:xfrm>
          <a:off x="0" y="0"/>
          <a:ext cx="0" cy="0"/>
          <a:chOff x="0" y="0"/>
          <a:chExt cx="0" cy="0"/>
        </a:xfrm>
      </p:grpSpPr>
      <p:pic>
        <p:nvPicPr>
          <p:cNvPr id="34" name="Picture 33" descr="Background pattern&#10;&#10;Description automatically generated" hidden="1">
            <a:extLst>
              <a:ext uri="{FF2B5EF4-FFF2-40B4-BE49-F238E27FC236}">
                <a16:creationId xmlns:a16="http://schemas.microsoft.com/office/drawing/2014/main" id="{1B5FBD87-111D-DBC9-EAC5-35090F4EA31C}"/>
              </a:ext>
            </a:extLst>
          </p:cNvPr>
          <p:cNvPicPr>
            <a:picLocks noChangeAspect="1"/>
          </p:cNvPicPr>
          <p:nvPr userDrawn="1"/>
        </p:nvPicPr>
        <p:blipFill rotWithShape="1">
          <a:blip r:embed="rId2">
            <a:alphaModFix amt="70000"/>
            <a:extLst>
              <a:ext uri="{28A0092B-C50C-407E-A947-70E740481C1C}">
                <a14:useLocalDpi xmlns:a14="http://schemas.microsoft.com/office/drawing/2010/main" val="0"/>
              </a:ext>
            </a:extLst>
          </a:blip>
          <a:srcRect l="52" t="10228" r="52" b="10228"/>
          <a:stretch/>
        </p:blipFill>
        <p:spPr>
          <a:xfrm>
            <a:off x="0" y="0"/>
            <a:ext cx="12192000" cy="6858000"/>
          </a:xfrm>
          <a:prstGeom prst="rect">
            <a:avLst/>
          </a:prstGeom>
        </p:spPr>
      </p:pic>
      <p:sp>
        <p:nvSpPr>
          <p:cNvPr id="2" name="Title 1">
            <a:extLst>
              <a:ext uri="{FF2B5EF4-FFF2-40B4-BE49-F238E27FC236}">
                <a16:creationId xmlns:a16="http://schemas.microsoft.com/office/drawing/2014/main" id="{3DFF702D-1BAA-CD04-CB6F-1835CAFA77C8}"/>
              </a:ext>
            </a:extLst>
          </p:cNvPr>
          <p:cNvSpPr>
            <a:spLocks noGrp="1"/>
          </p:cNvSpPr>
          <p:nvPr>
            <p:ph type="ctrTitle" hasCustomPrompt="1"/>
          </p:nvPr>
        </p:nvSpPr>
        <p:spPr>
          <a:xfrm>
            <a:off x="571500" y="2222500"/>
            <a:ext cx="5461000" cy="2667000"/>
          </a:xfrm>
        </p:spPr>
        <p:txBody>
          <a:bodyPr anchor="ctr">
            <a:normAutofit/>
          </a:bodyPr>
          <a:lstStyle>
            <a:lvl1pPr algn="l">
              <a:defRPr sz="6000">
                <a:solidFill>
                  <a:schemeClr val="tx1"/>
                </a:solidFill>
              </a:defRPr>
            </a:lvl1pPr>
          </a:lstStyle>
          <a:p>
            <a:r>
              <a:rPr lang="en-US"/>
              <a:t>Title </a:t>
            </a:r>
            <a:br>
              <a:rPr lang="en-US"/>
            </a:br>
            <a:r>
              <a:rPr lang="en-US"/>
              <a:t>(60pt-96pt)</a:t>
            </a:r>
            <a:endParaRPr lang="en-GB"/>
          </a:p>
        </p:txBody>
      </p:sp>
      <p:sp>
        <p:nvSpPr>
          <p:cNvPr id="3" name="Subtitle 2">
            <a:extLst>
              <a:ext uri="{FF2B5EF4-FFF2-40B4-BE49-F238E27FC236}">
                <a16:creationId xmlns:a16="http://schemas.microsoft.com/office/drawing/2014/main" id="{4EF0327D-7FFB-B984-338C-26FC22F455E0}"/>
              </a:ext>
            </a:extLst>
          </p:cNvPr>
          <p:cNvSpPr>
            <a:spLocks noGrp="1"/>
          </p:cNvSpPr>
          <p:nvPr>
            <p:ph type="subTitle" idx="1" hasCustomPrompt="1"/>
          </p:nvPr>
        </p:nvSpPr>
        <p:spPr>
          <a:xfrm>
            <a:off x="571500" y="5016500"/>
            <a:ext cx="5461000" cy="1269999"/>
          </a:xfrm>
        </p:spPr>
        <p:txBody>
          <a:bodyPr/>
          <a:lstStyle>
            <a:lvl1pPr marL="0" indent="0" algn="l" defTabSz="914400" rtl="0" eaLnBrk="1" latinLnBrk="0" hangingPunct="1">
              <a:lnSpc>
                <a:spcPct val="90000"/>
              </a:lnSpc>
              <a:spcBef>
                <a:spcPts val="1000"/>
              </a:spcBef>
              <a:buClr>
                <a:schemeClr val="tx2"/>
              </a:buClr>
              <a:buSzPct val="120000"/>
              <a:buFont typeface="Lucida Sans Unicode" panose="020B0602030504020204" pitchFamily="34" charset="0"/>
              <a:buNone/>
              <a:defRPr lang="en-US" sz="2400" kern="1200" baseline="0" dirty="0">
                <a:solidFill>
                  <a:schemeClr val="tx1"/>
                </a:solidFill>
                <a:latin typeface="+mn-lt"/>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GB"/>
              <a:t>A</a:t>
            </a:r>
            <a:r>
              <a:rPr lang="en-US"/>
              <a:t>dd subtitle / additional info here. </a:t>
            </a:r>
            <a:br>
              <a:rPr lang="en-US"/>
            </a:br>
            <a:r>
              <a:rPr lang="en-US"/>
              <a:t>Presenter name, position, date etc.</a:t>
            </a:r>
          </a:p>
        </p:txBody>
      </p:sp>
      <p:pic>
        <p:nvPicPr>
          <p:cNvPr id="17" name="Graphic 16">
            <a:extLst>
              <a:ext uri="{FF2B5EF4-FFF2-40B4-BE49-F238E27FC236}">
                <a16:creationId xmlns:a16="http://schemas.microsoft.com/office/drawing/2014/main" id="{D07513AB-6594-F0E9-2602-CB418C23CB9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71500" y="476250"/>
            <a:ext cx="2143123" cy="571499"/>
          </a:xfrm>
          <a:prstGeom prst="rect">
            <a:avLst/>
          </a:prstGeom>
        </p:spPr>
      </p:pic>
      <p:sp>
        <p:nvSpPr>
          <p:cNvPr id="36" name="Picture Placeholder 35">
            <a:extLst>
              <a:ext uri="{FF2B5EF4-FFF2-40B4-BE49-F238E27FC236}">
                <a16:creationId xmlns:a16="http://schemas.microsoft.com/office/drawing/2014/main" id="{7BCC8E1F-4559-98E4-5C9F-46BE46C4D775}"/>
              </a:ext>
            </a:extLst>
          </p:cNvPr>
          <p:cNvSpPr>
            <a:spLocks noGrp="1"/>
          </p:cNvSpPr>
          <p:nvPr>
            <p:ph type="pic" sz="quarter" idx="13" hasCustomPrompt="1"/>
          </p:nvPr>
        </p:nvSpPr>
        <p:spPr>
          <a:xfrm>
            <a:off x="6262688" y="0"/>
            <a:ext cx="5929313" cy="6858000"/>
          </a:xfrm>
          <a:custGeom>
            <a:avLst/>
            <a:gdLst>
              <a:gd name="connsiteX0" fmla="*/ 0 w 5929313"/>
              <a:gd name="connsiteY0" fmla="*/ 0 h 6858000"/>
              <a:gd name="connsiteX1" fmla="*/ 5929313 w 5929313"/>
              <a:gd name="connsiteY1" fmla="*/ 0 h 6858000"/>
              <a:gd name="connsiteX2" fmla="*/ 5929313 w 5929313"/>
              <a:gd name="connsiteY2" fmla="*/ 6858000 h 6858000"/>
              <a:gd name="connsiteX3" fmla="*/ 689174 w 5929313"/>
              <a:gd name="connsiteY3" fmla="*/ 6858000 h 6858000"/>
              <a:gd name="connsiteX4" fmla="*/ 780603 w 5929313"/>
              <a:gd name="connsiteY4" fmla="*/ 6572595 h 6858000"/>
              <a:gd name="connsiteX5" fmla="*/ 1230314 w 5929313"/>
              <a:gd name="connsiteY5" fmla="*/ 3429001 h 6858000"/>
              <a:gd name="connsiteX6" fmla="*/ 780603 w 5929313"/>
              <a:gd name="connsiteY6" fmla="*/ 285406 h 6858000"/>
              <a:gd name="connsiteX7" fmla="*/ 689176 w 5929313"/>
              <a:gd name="connsiteY7" fmla="*/ 2 h 6858000"/>
              <a:gd name="connsiteX8" fmla="*/ 0 w 5929313"/>
              <a:gd name="connsiteY8" fmla="*/ 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29313" h="6858000">
                <a:moveTo>
                  <a:pt x="0" y="0"/>
                </a:moveTo>
                <a:lnTo>
                  <a:pt x="5929313" y="0"/>
                </a:lnTo>
                <a:lnTo>
                  <a:pt x="5929313" y="6858000"/>
                </a:lnTo>
                <a:lnTo>
                  <a:pt x="689174" y="6858000"/>
                </a:lnTo>
                <a:lnTo>
                  <a:pt x="780603" y="6572595"/>
                </a:lnTo>
                <a:cubicBezTo>
                  <a:pt x="1070182" y="5606380"/>
                  <a:pt x="1230314" y="4544082"/>
                  <a:pt x="1230314" y="3429001"/>
                </a:cubicBezTo>
                <a:cubicBezTo>
                  <a:pt x="1230314" y="2313920"/>
                  <a:pt x="1070182" y="1251621"/>
                  <a:pt x="780603" y="285406"/>
                </a:cubicBezTo>
                <a:lnTo>
                  <a:pt x="689176" y="2"/>
                </a:lnTo>
                <a:lnTo>
                  <a:pt x="0" y="2"/>
                </a:lnTo>
                <a:close/>
              </a:path>
            </a:pathLst>
          </a:custGeom>
          <a:solidFill>
            <a:schemeClr val="bg2"/>
          </a:solidFill>
        </p:spPr>
        <p:txBody>
          <a:bodyPr wrap="square" tIns="1008000" anchor="ctr">
            <a:noAutofit/>
          </a:bodyPr>
          <a:lstStyle>
            <a:lvl1pPr marL="0" indent="0" algn="ctr">
              <a:buNone/>
              <a:defRPr sz="1800">
                <a:solidFill>
                  <a:schemeClr val="tx1"/>
                </a:solidFill>
              </a:defRPr>
            </a:lvl1pPr>
          </a:lstStyle>
          <a:p>
            <a:r>
              <a:rPr lang="en-US"/>
              <a:t>Click to add picture</a:t>
            </a:r>
            <a:endParaRPr lang="en-GB"/>
          </a:p>
        </p:txBody>
      </p:sp>
      <p:sp>
        <p:nvSpPr>
          <p:cNvPr id="7" name="Date Placeholder 6">
            <a:extLst>
              <a:ext uri="{FF2B5EF4-FFF2-40B4-BE49-F238E27FC236}">
                <a16:creationId xmlns:a16="http://schemas.microsoft.com/office/drawing/2014/main" id="{A2F62A0C-09EA-0A98-7037-B2F6F4B5A396}"/>
              </a:ext>
            </a:extLst>
          </p:cNvPr>
          <p:cNvSpPr>
            <a:spLocks noGrp="1"/>
          </p:cNvSpPr>
          <p:nvPr>
            <p:ph type="dt" sz="half" idx="14"/>
          </p:nvPr>
        </p:nvSpPr>
        <p:spPr/>
        <p:txBody>
          <a:bodyPr/>
          <a:lstStyle/>
          <a:p>
            <a:fld id="{48997C92-2801-4579-891E-3D996B43CA00}" type="datetimeFigureOut">
              <a:rPr lang="en-GB" smtClean="0"/>
              <a:pPr/>
              <a:t>08/03/2025</a:t>
            </a:fld>
            <a:endParaRPr lang="en-GB"/>
          </a:p>
        </p:txBody>
      </p:sp>
      <p:sp>
        <p:nvSpPr>
          <p:cNvPr id="8" name="Footer Placeholder 7">
            <a:extLst>
              <a:ext uri="{FF2B5EF4-FFF2-40B4-BE49-F238E27FC236}">
                <a16:creationId xmlns:a16="http://schemas.microsoft.com/office/drawing/2014/main" id="{FC74B1D4-7596-B6A9-99E5-6D0EE0234A7C}"/>
              </a:ext>
            </a:extLst>
          </p:cNvPr>
          <p:cNvSpPr>
            <a:spLocks noGrp="1"/>
          </p:cNvSpPr>
          <p:nvPr>
            <p:ph type="ftr" sz="quarter" idx="15"/>
          </p:nvPr>
        </p:nvSpPr>
        <p:spPr>
          <a:xfrm>
            <a:off x="571500" y="6477000"/>
            <a:ext cx="2667000" cy="254000"/>
          </a:xfrm>
        </p:spPr>
        <p:txBody>
          <a:bodyPr/>
          <a:lstStyle/>
          <a:p>
            <a:endParaRPr lang="en-GB"/>
          </a:p>
        </p:txBody>
      </p:sp>
      <p:sp>
        <p:nvSpPr>
          <p:cNvPr id="9" name="Slide Number Placeholder 8">
            <a:extLst>
              <a:ext uri="{FF2B5EF4-FFF2-40B4-BE49-F238E27FC236}">
                <a16:creationId xmlns:a16="http://schemas.microsoft.com/office/drawing/2014/main" id="{2A37D3E6-36BC-F1A3-1668-555BDD820D0A}"/>
              </a:ext>
            </a:extLst>
          </p:cNvPr>
          <p:cNvSpPr>
            <a:spLocks noGrp="1"/>
          </p:cNvSpPr>
          <p:nvPr>
            <p:ph type="sldNum" sz="quarter" idx="16"/>
          </p:nvPr>
        </p:nvSpPr>
        <p:spPr/>
        <p:txBody>
          <a:bodyPr/>
          <a:lstStyle/>
          <a:p>
            <a:fld id="{C54CF950-EB70-4312-AF69-48F3BBDFB977}" type="slidenum">
              <a:rPr lang="en-GB" smtClean="0"/>
              <a:pPr/>
              <a:t>‹#›</a:t>
            </a:fld>
            <a:endParaRPr lang="en-GB"/>
          </a:p>
        </p:txBody>
      </p:sp>
      <p:sp>
        <p:nvSpPr>
          <p:cNvPr id="5" name="Picture Placeholder 4">
            <a:extLst>
              <a:ext uri="{FF2B5EF4-FFF2-40B4-BE49-F238E27FC236}">
                <a16:creationId xmlns:a16="http://schemas.microsoft.com/office/drawing/2014/main" id="{A2038054-3085-7595-6DD3-6C84BAD12A8E}"/>
              </a:ext>
            </a:extLst>
          </p:cNvPr>
          <p:cNvSpPr>
            <a:spLocks noGrp="1"/>
          </p:cNvSpPr>
          <p:nvPr>
            <p:ph type="pic" sz="quarter" idx="17" hasCustomPrompt="1"/>
          </p:nvPr>
        </p:nvSpPr>
        <p:spPr>
          <a:xfrm>
            <a:off x="3365500" y="381000"/>
            <a:ext cx="2667000" cy="762000"/>
          </a:xfrm>
        </p:spPr>
        <p:txBody>
          <a:bodyPr anchor="b"/>
          <a:lstStyle>
            <a:lvl1pPr marL="0" indent="0" algn="ctr">
              <a:spcBef>
                <a:spcPts val="0"/>
              </a:spcBef>
              <a:buNone/>
              <a:defRPr sz="1400"/>
            </a:lvl1pPr>
          </a:lstStyle>
          <a:p>
            <a:r>
              <a:rPr lang="en-US"/>
              <a:t>Click icon to add</a:t>
            </a:r>
            <a:br>
              <a:rPr lang="en-US"/>
            </a:br>
            <a:br>
              <a:rPr lang="en-US"/>
            </a:br>
            <a:br>
              <a:rPr lang="en-US"/>
            </a:br>
            <a:r>
              <a:rPr lang="en-US"/>
              <a:t>Partner Logo</a:t>
            </a:r>
            <a:endParaRPr lang="en-GB"/>
          </a:p>
        </p:txBody>
      </p:sp>
    </p:spTree>
    <p:extLst>
      <p:ext uri="{BB962C8B-B14F-4D97-AF65-F5344CB8AC3E}">
        <p14:creationId xmlns:p14="http://schemas.microsoft.com/office/powerpoint/2010/main" val="223251579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750"/>
                                        <p:tgtEl>
                                          <p:spTgt spid="17"/>
                                        </p:tgtEl>
                                      </p:cBhvr>
                                    </p:animEffect>
                                  </p:childTnLst>
                                </p:cTn>
                              </p:par>
                              <p:par>
                                <p:cTn id="8" presetID="42" presetClass="path" presetSubtype="0" decel="100000" fill="hold" nodeType="withEffect">
                                  <p:stCondLst>
                                    <p:cond delay="0"/>
                                  </p:stCondLst>
                                  <p:childTnLst>
                                    <p:animMotion origin="layout" path="M 4.375E-6 0.03889 L 4.375E-6 -1.11111E-6 " pathEditMode="relative" rAng="0" ptsTypes="AA">
                                      <p:cBhvr>
                                        <p:cTn id="9" dur="750" fill="hold"/>
                                        <p:tgtEl>
                                          <p:spTgt spid="17"/>
                                        </p:tgtEl>
                                        <p:attrNameLst>
                                          <p:attrName>ppt_x</p:attrName>
                                          <p:attrName>ppt_y</p:attrName>
                                        </p:attrNameLst>
                                      </p:cBhvr>
                                      <p:rCtr x="0" y="-1944"/>
                                    </p:animMotion>
                                  </p:childTnLst>
                                </p:cTn>
                              </p:par>
                              <p:par>
                                <p:cTn id="10" presetID="10" presetClass="entr" presetSubtype="0" fill="hold" grpId="0" nodeType="withEffect">
                                  <p:stCondLst>
                                    <p:cond delay="20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750"/>
                                        <p:tgtEl>
                                          <p:spTgt spid="2"/>
                                        </p:tgtEl>
                                      </p:cBhvr>
                                    </p:animEffect>
                                  </p:childTnLst>
                                </p:cTn>
                              </p:par>
                              <p:par>
                                <p:cTn id="13" presetID="42" presetClass="path" presetSubtype="0" decel="100000" fill="hold" grpId="1" nodeType="withEffect">
                                  <p:stCondLst>
                                    <p:cond delay="200"/>
                                  </p:stCondLst>
                                  <p:childTnLst>
                                    <p:animMotion origin="layout" path="M -3.33333E-6 0.03889 L -3.33333E-6 1.48148E-6 " pathEditMode="relative" rAng="0" ptsTypes="AA">
                                      <p:cBhvr>
                                        <p:cTn id="14" dur="750" fill="hold"/>
                                        <p:tgtEl>
                                          <p:spTgt spid="2"/>
                                        </p:tgtEl>
                                        <p:attrNameLst>
                                          <p:attrName>ppt_x</p:attrName>
                                          <p:attrName>ppt_y</p:attrName>
                                        </p:attrNameLst>
                                      </p:cBhvr>
                                      <p:rCtr x="0" y="-1944"/>
                                    </p:animMotion>
                                  </p:childTnLst>
                                </p:cTn>
                              </p:par>
                              <p:par>
                                <p:cTn id="15" presetID="10" presetClass="entr" presetSubtype="0" fill="hold" grpId="0" nodeType="withEffect">
                                  <p:stCondLst>
                                    <p:cond delay="30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750"/>
                                        <p:tgtEl>
                                          <p:spTgt spid="3"/>
                                        </p:tgtEl>
                                      </p:cBhvr>
                                    </p:animEffect>
                                  </p:childTnLst>
                                </p:cTn>
                              </p:par>
                              <p:par>
                                <p:cTn id="18" presetID="42" presetClass="path" presetSubtype="0" decel="100000" fill="hold" grpId="1" nodeType="withEffect">
                                  <p:stCondLst>
                                    <p:cond delay="300"/>
                                  </p:stCondLst>
                                  <p:childTnLst>
                                    <p:animMotion origin="layout" path="M -3.33333E-6 0.03889 L -3.33333E-6 -4.07407E-6 " pathEditMode="relative" rAng="0" ptsTypes="AA">
                                      <p:cBhvr>
                                        <p:cTn id="19" dur="750" fill="hold"/>
                                        <p:tgtEl>
                                          <p:spTgt spid="3"/>
                                        </p:tgtEl>
                                        <p:attrNameLst>
                                          <p:attrName>ppt_x</p:attrName>
                                          <p:attrName>ppt_y</p:attrName>
                                        </p:attrNameLst>
                                      </p:cBhvr>
                                      <p:rCtr x="0" y="-1944"/>
                                    </p:animMotion>
                                  </p:childTnLst>
                                </p:cTn>
                              </p:par>
                              <p:par>
                                <p:cTn id="20" presetID="10" presetClass="entr" presetSubtype="0" fill="hold" grpId="0" nodeType="withEffect">
                                  <p:stCondLst>
                                    <p:cond delay="500"/>
                                  </p:stCondLst>
                                  <p:childTnLst>
                                    <p:set>
                                      <p:cBhvr>
                                        <p:cTn id="21" dur="1" fill="hold">
                                          <p:stCondLst>
                                            <p:cond delay="0"/>
                                          </p:stCondLst>
                                        </p:cTn>
                                        <p:tgtEl>
                                          <p:spTgt spid="36"/>
                                        </p:tgtEl>
                                        <p:attrNameLst>
                                          <p:attrName>style.visibility</p:attrName>
                                        </p:attrNameLst>
                                      </p:cBhvr>
                                      <p:to>
                                        <p:strVal val="visible"/>
                                      </p:to>
                                    </p:set>
                                    <p:animEffect transition="in" filter="fade">
                                      <p:cBhvr>
                                        <p:cTn id="22" dur="75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3" grpId="0">
        <p:tmplLst>
          <p:tmpl>
            <p:tnLst>
              <p:par>
                <p:cTn presetID="10" presetClass="entr" presetSubtype="0" fill="hold" nodeType="withEffect">
                  <p:stCondLst>
                    <p:cond delay="30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p:tmplLst>
          <p:tmpl>
            <p:tnLst>
              <p:par>
                <p:cTn presetID="42" presetClass="path" presetSubtype="0" decel="100000" fill="hold" nodeType="withEffect">
                  <p:stCondLst>
                    <p:cond delay="300"/>
                  </p:stCondLst>
                  <p:childTnLst>
                    <p:animMotion origin="layout" path="M -3.33333E-6 0.03889 L -3.33333E-6 -4.07407E-6 " pathEditMode="relative" rAng="0" ptsTypes="AA">
                      <p:cBhvr>
                        <p:cTn dur="750" fill="hold"/>
                        <p:tgtEl>
                          <p:spTgt spid="3"/>
                        </p:tgtEl>
                        <p:attrNameLst>
                          <p:attrName>ppt_x</p:attrName>
                          <p:attrName>ppt_y</p:attrName>
                        </p:attrNameLst>
                      </p:cBhvr>
                      <p:rCtr x="0" y="-1944"/>
                    </p:animMotion>
                  </p:childTnLst>
                </p:cTn>
              </p:par>
            </p:tnLst>
          </p:tmpl>
        </p:tmplLst>
      </p:bldP>
      <p:bldP spid="36" grpId="0" animBg="1"/>
    </p:bld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Phone + Text">
    <p:bg>
      <p:bgPr>
        <a:gradFill>
          <a:gsLst>
            <a:gs pos="100000">
              <a:schemeClr val="tx2"/>
            </a:gs>
            <a:gs pos="0">
              <a:schemeClr val="accent2"/>
            </a:gs>
          </a:gsLst>
          <a:lin ang="5400000" scaled="0"/>
        </a:gradFill>
        <a:effectLst/>
      </p:bgPr>
    </p:bg>
    <p:spTree>
      <p:nvGrpSpPr>
        <p:cNvPr id="1" name=""/>
        <p:cNvGrpSpPr/>
        <p:nvPr/>
      </p:nvGrpSpPr>
      <p:grpSpPr>
        <a:xfrm>
          <a:off x="0" y="0"/>
          <a:ext cx="0" cy="0"/>
          <a:chOff x="0" y="0"/>
          <a:chExt cx="0" cy="0"/>
        </a:xfrm>
      </p:grpSpPr>
      <p:pic>
        <p:nvPicPr>
          <p:cNvPr id="9" name="Picture 8" descr="Background pattern&#10;&#10;Description automatically generated">
            <a:extLst>
              <a:ext uri="{FF2B5EF4-FFF2-40B4-BE49-F238E27FC236}">
                <a16:creationId xmlns:a16="http://schemas.microsoft.com/office/drawing/2014/main" id="{FEBF5D3F-6E14-8688-A0CC-A5F1012E8F8E}"/>
              </a:ext>
            </a:extLst>
          </p:cNvPr>
          <p:cNvPicPr>
            <a:picLocks noChangeAspect="1"/>
          </p:cNvPicPr>
          <p:nvPr userDrawn="1"/>
        </p:nvPicPr>
        <p:blipFill rotWithShape="1">
          <a:blip r:embed="rId2">
            <a:alphaModFix amt="70000"/>
            <a:extLst>
              <a:ext uri="{28A0092B-C50C-407E-A947-70E740481C1C}">
                <a14:useLocalDpi xmlns:a14="http://schemas.microsoft.com/office/drawing/2010/main" val="0"/>
              </a:ext>
            </a:extLst>
          </a:blip>
          <a:srcRect l="52" t="10228" r="52" b="10228"/>
          <a:stretch/>
        </p:blipFill>
        <p:spPr>
          <a:xfrm>
            <a:off x="0" y="0"/>
            <a:ext cx="12192000" cy="6858000"/>
          </a:xfrm>
          <a:prstGeom prst="rect">
            <a:avLst/>
          </a:prstGeom>
        </p:spPr>
      </p:pic>
      <p:sp>
        <p:nvSpPr>
          <p:cNvPr id="19" name="Rectangle 18">
            <a:extLst>
              <a:ext uri="{FF2B5EF4-FFF2-40B4-BE49-F238E27FC236}">
                <a16:creationId xmlns:a16="http://schemas.microsoft.com/office/drawing/2014/main" id="{221D39DA-4286-5637-E4E8-F7FD70B28F6D}"/>
              </a:ext>
            </a:extLst>
          </p:cNvPr>
          <p:cNvSpPr/>
          <p:nvPr userDrawn="1"/>
        </p:nvSpPr>
        <p:spPr>
          <a:xfrm>
            <a:off x="571499" y="-1"/>
            <a:ext cx="11620501" cy="68580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ectangle 19">
            <a:extLst>
              <a:ext uri="{FF2B5EF4-FFF2-40B4-BE49-F238E27FC236}">
                <a16:creationId xmlns:a16="http://schemas.microsoft.com/office/drawing/2014/main" id="{D0645FF4-37BC-C999-5E7C-BD0AAC84848C}"/>
              </a:ext>
            </a:extLst>
          </p:cNvPr>
          <p:cNvSpPr/>
          <p:nvPr userDrawn="1"/>
        </p:nvSpPr>
        <p:spPr>
          <a:xfrm>
            <a:off x="285750" y="0"/>
            <a:ext cx="44767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Date Placeholder 2">
            <a:extLst>
              <a:ext uri="{FF2B5EF4-FFF2-40B4-BE49-F238E27FC236}">
                <a16:creationId xmlns:a16="http://schemas.microsoft.com/office/drawing/2014/main" id="{791BDFF4-82F5-55A0-B181-4ED797CA768B}"/>
              </a:ext>
            </a:extLst>
          </p:cNvPr>
          <p:cNvSpPr>
            <a:spLocks noGrp="1"/>
          </p:cNvSpPr>
          <p:nvPr>
            <p:ph type="dt" sz="half" idx="10"/>
          </p:nvPr>
        </p:nvSpPr>
        <p:spPr/>
        <p:txBody>
          <a:bodyPr/>
          <a:lstStyle>
            <a:lvl1pPr>
              <a:defRPr sz="1000"/>
            </a:lvl1pPr>
          </a:lstStyle>
          <a:p>
            <a:fld id="{48997C92-2801-4579-891E-3D996B43CA00}" type="datetimeFigureOut">
              <a:rPr lang="en-GB" smtClean="0"/>
              <a:pPr/>
              <a:t>08/03/2025</a:t>
            </a:fld>
            <a:endParaRPr lang="en-GB"/>
          </a:p>
        </p:txBody>
      </p:sp>
      <p:sp>
        <p:nvSpPr>
          <p:cNvPr id="4" name="Footer Placeholder 3">
            <a:extLst>
              <a:ext uri="{FF2B5EF4-FFF2-40B4-BE49-F238E27FC236}">
                <a16:creationId xmlns:a16="http://schemas.microsoft.com/office/drawing/2014/main" id="{2211E7E9-9EC4-BA01-F7F3-FA86B1D4785F}"/>
              </a:ext>
            </a:extLst>
          </p:cNvPr>
          <p:cNvSpPr>
            <a:spLocks noGrp="1"/>
          </p:cNvSpPr>
          <p:nvPr>
            <p:ph type="ftr" sz="quarter" idx="11"/>
          </p:nvPr>
        </p:nvSpPr>
        <p:spPr/>
        <p:txBody>
          <a:bodyPr/>
          <a:lstStyle>
            <a:lvl1pPr>
              <a:defRPr sz="1000"/>
            </a:lvl1pPr>
          </a:lstStyle>
          <a:p>
            <a:endParaRPr lang="en-GB"/>
          </a:p>
        </p:txBody>
      </p:sp>
      <p:sp>
        <p:nvSpPr>
          <p:cNvPr id="5" name="Slide Number Placeholder 4">
            <a:extLst>
              <a:ext uri="{FF2B5EF4-FFF2-40B4-BE49-F238E27FC236}">
                <a16:creationId xmlns:a16="http://schemas.microsoft.com/office/drawing/2014/main" id="{C345FBFD-BEA0-2FF7-F6C0-CC7802CA3BD2}"/>
              </a:ext>
            </a:extLst>
          </p:cNvPr>
          <p:cNvSpPr>
            <a:spLocks noGrp="1"/>
          </p:cNvSpPr>
          <p:nvPr>
            <p:ph type="sldNum" sz="quarter" idx="12"/>
          </p:nvPr>
        </p:nvSpPr>
        <p:spPr/>
        <p:txBody>
          <a:bodyPr/>
          <a:lstStyle>
            <a:lvl1pPr>
              <a:defRPr sz="1000" b="1"/>
            </a:lvl1pPr>
          </a:lstStyle>
          <a:p>
            <a:fld id="{C54CF950-EB70-4312-AF69-48F3BBDFB977}" type="slidenum">
              <a:rPr lang="en-GB" smtClean="0"/>
              <a:pPr/>
              <a:t>‹#›</a:t>
            </a:fld>
            <a:endParaRPr lang="en-GB"/>
          </a:p>
        </p:txBody>
      </p:sp>
      <p:sp>
        <p:nvSpPr>
          <p:cNvPr id="7" name="Title 6">
            <a:extLst>
              <a:ext uri="{FF2B5EF4-FFF2-40B4-BE49-F238E27FC236}">
                <a16:creationId xmlns:a16="http://schemas.microsoft.com/office/drawing/2014/main" id="{9B914889-444E-2E1A-5BFC-FDF2315E996D}"/>
              </a:ext>
            </a:extLst>
          </p:cNvPr>
          <p:cNvSpPr>
            <a:spLocks noGrp="1"/>
          </p:cNvSpPr>
          <p:nvPr>
            <p:ph type="title"/>
          </p:nvPr>
        </p:nvSpPr>
        <p:spPr>
          <a:xfrm>
            <a:off x="571500" y="381000"/>
            <a:ext cx="4064000" cy="761997"/>
          </a:xfrm>
        </p:spPr>
        <p:txBody>
          <a:bodyPr rIns="108000" anchor="ctr"/>
          <a:lstStyle>
            <a:lvl1pPr>
              <a:defRPr sz="2800"/>
            </a:lvl1pPr>
          </a:lstStyle>
          <a:p>
            <a:r>
              <a:rPr lang="en-US"/>
              <a:t>Click to edit Master title style</a:t>
            </a:r>
            <a:endParaRPr lang="en-GB"/>
          </a:p>
        </p:txBody>
      </p:sp>
      <p:pic>
        <p:nvPicPr>
          <p:cNvPr id="21" name="Picture 20" descr="Shape&#10;&#10;Description automatically generated">
            <a:extLst>
              <a:ext uri="{FF2B5EF4-FFF2-40B4-BE49-F238E27FC236}">
                <a16:creationId xmlns:a16="http://schemas.microsoft.com/office/drawing/2014/main" id="{E416225C-A4E6-45FF-0F26-D597501963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11905" y="1302452"/>
            <a:ext cx="2330691" cy="4762500"/>
          </a:xfrm>
          <a:prstGeom prst="rect">
            <a:avLst/>
          </a:prstGeom>
          <a:noFill/>
          <a:ln w="25400" cap="rnd">
            <a:noFill/>
            <a:round/>
          </a:ln>
          <a:effectLst>
            <a:outerShdw blurRad="381000" dist="114300" dir="5400000" algn="t" rotWithShape="0">
              <a:prstClr val="black">
                <a:alpha val="20000"/>
              </a:prstClr>
            </a:outerShdw>
          </a:effectLst>
        </p:spPr>
      </p:pic>
      <p:sp>
        <p:nvSpPr>
          <p:cNvPr id="25" name="Picture Placeholder 24">
            <a:extLst>
              <a:ext uri="{FF2B5EF4-FFF2-40B4-BE49-F238E27FC236}">
                <a16:creationId xmlns:a16="http://schemas.microsoft.com/office/drawing/2014/main" id="{896029DB-0138-FE40-EAAD-2BFA6B7EB2EC}"/>
              </a:ext>
            </a:extLst>
          </p:cNvPr>
          <p:cNvSpPr>
            <a:spLocks noGrp="1"/>
          </p:cNvSpPr>
          <p:nvPr userDrawn="1">
            <p:ph type="pic" sz="quarter" idx="14" hasCustomPrompt="1"/>
          </p:nvPr>
        </p:nvSpPr>
        <p:spPr>
          <a:xfrm>
            <a:off x="7430453" y="1418657"/>
            <a:ext cx="2093594" cy="4529138"/>
          </a:xfrm>
          <a:custGeom>
            <a:avLst/>
            <a:gdLst>
              <a:gd name="connsiteX0" fmla="*/ 246452 w 2093594"/>
              <a:gd name="connsiteY0" fmla="*/ 0 h 4529138"/>
              <a:gd name="connsiteX1" fmla="*/ 1847125 w 2093594"/>
              <a:gd name="connsiteY1" fmla="*/ 0 h 4529138"/>
              <a:gd name="connsiteX2" fmla="*/ 2093594 w 2093594"/>
              <a:gd name="connsiteY2" fmla="*/ 246366 h 4529138"/>
              <a:gd name="connsiteX3" fmla="*/ 2093594 w 2093594"/>
              <a:gd name="connsiteY3" fmla="*/ 4282772 h 4529138"/>
              <a:gd name="connsiteX4" fmla="*/ 2093576 w 2093594"/>
              <a:gd name="connsiteY4" fmla="*/ 4282772 h 4529138"/>
              <a:gd name="connsiteX5" fmla="*/ 1847107 w 2093594"/>
              <a:gd name="connsiteY5" fmla="*/ 4529138 h 4529138"/>
              <a:gd name="connsiteX6" fmla="*/ 246452 w 2093594"/>
              <a:gd name="connsiteY6" fmla="*/ 4529138 h 4529138"/>
              <a:gd name="connsiteX7" fmla="*/ 0 w 2093594"/>
              <a:gd name="connsiteY7" fmla="*/ 4282772 h 4529138"/>
              <a:gd name="connsiteX8" fmla="*/ 0 w 2093594"/>
              <a:gd name="connsiteY8" fmla="*/ 246366 h 4529138"/>
              <a:gd name="connsiteX9" fmla="*/ 246452 w 2093594"/>
              <a:gd name="connsiteY9" fmla="*/ 0 h 452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93594" h="4529138">
                <a:moveTo>
                  <a:pt x="246452" y="0"/>
                </a:moveTo>
                <a:lnTo>
                  <a:pt x="1847125" y="0"/>
                </a:lnTo>
                <a:cubicBezTo>
                  <a:pt x="1983243" y="0"/>
                  <a:pt x="2093594" y="110313"/>
                  <a:pt x="2093594" y="246366"/>
                </a:cubicBezTo>
                <a:lnTo>
                  <a:pt x="2093594" y="4282772"/>
                </a:lnTo>
                <a:lnTo>
                  <a:pt x="2093576" y="4282772"/>
                </a:lnTo>
                <a:cubicBezTo>
                  <a:pt x="2093576" y="4418843"/>
                  <a:pt x="1983225" y="4529138"/>
                  <a:pt x="1847107" y="4529138"/>
                </a:cubicBezTo>
                <a:lnTo>
                  <a:pt x="246452" y="4529138"/>
                </a:lnTo>
                <a:cubicBezTo>
                  <a:pt x="110333" y="4529138"/>
                  <a:pt x="0" y="4418826"/>
                  <a:pt x="0" y="4282772"/>
                </a:cubicBezTo>
                <a:lnTo>
                  <a:pt x="0" y="246366"/>
                </a:lnTo>
                <a:cubicBezTo>
                  <a:pt x="0" y="110313"/>
                  <a:pt x="110351" y="0"/>
                  <a:pt x="246452" y="0"/>
                </a:cubicBezTo>
                <a:close/>
              </a:path>
            </a:pathLst>
          </a:custGeom>
          <a:solidFill>
            <a:schemeClr val="bg2"/>
          </a:solidFill>
          <a:ln w="25400" cap="rnd">
            <a:noFill/>
            <a:round/>
          </a:ln>
          <a:effectLst/>
        </p:spPr>
        <p:style>
          <a:lnRef idx="2">
            <a:schemeClr val="accent1">
              <a:shade val="50000"/>
            </a:schemeClr>
          </a:lnRef>
          <a:fillRef idx="1">
            <a:schemeClr val="accent1"/>
          </a:fillRef>
          <a:effectRef idx="0">
            <a:schemeClr val="accent1"/>
          </a:effectRef>
          <a:fontRef idx="minor">
            <a:schemeClr val="lt1"/>
          </a:fontRef>
        </p:style>
        <p:txBody>
          <a:bodyPr wrap="square" tIns="1008000" bIns="0" rtlCol="0" anchor="ctr">
            <a:noAutofit/>
          </a:bodyPr>
          <a:lstStyle>
            <a:lvl1pPr marL="0" indent="0" algn="ctr">
              <a:buNone/>
              <a:defRPr lang="en-GB" baseline="0">
                <a:solidFill>
                  <a:schemeClr val="tx1"/>
                </a:solidFill>
              </a:defRPr>
            </a:lvl1pPr>
          </a:lstStyle>
          <a:p>
            <a:pPr marL="0" lvl="0"/>
            <a:r>
              <a:rPr lang="en-US"/>
              <a:t>Click to insert picture.</a:t>
            </a:r>
            <a:endParaRPr lang="en-GB"/>
          </a:p>
        </p:txBody>
      </p:sp>
      <p:grpSp>
        <p:nvGrpSpPr>
          <p:cNvPr id="2" name="Group 4">
            <a:extLst>
              <a:ext uri="{FF2B5EF4-FFF2-40B4-BE49-F238E27FC236}">
                <a16:creationId xmlns:a16="http://schemas.microsoft.com/office/drawing/2014/main" id="{95DC22CE-51FC-F24B-20AC-CC3E9D599D1C}"/>
              </a:ext>
            </a:extLst>
          </p:cNvPr>
          <p:cNvGrpSpPr>
            <a:grpSpLocks noChangeAspect="1"/>
          </p:cNvGrpSpPr>
          <p:nvPr userDrawn="1"/>
        </p:nvGrpSpPr>
        <p:grpSpPr bwMode="auto">
          <a:xfrm>
            <a:off x="11407071" y="476250"/>
            <a:ext cx="213430" cy="571500"/>
            <a:chOff x="4249" y="1683"/>
            <a:chExt cx="695" cy="1861"/>
          </a:xfrm>
        </p:grpSpPr>
        <p:sp>
          <p:nvSpPr>
            <p:cNvPr id="6" name="Freeform 5">
              <a:extLst>
                <a:ext uri="{FF2B5EF4-FFF2-40B4-BE49-F238E27FC236}">
                  <a16:creationId xmlns:a16="http://schemas.microsoft.com/office/drawing/2014/main" id="{A9FBD667-9922-8C7D-08C4-4659E05A434C}"/>
                </a:ext>
              </a:extLst>
            </p:cNvPr>
            <p:cNvSpPr>
              <a:spLocks/>
            </p:cNvSpPr>
            <p:nvPr userDrawn="1"/>
          </p:nvSpPr>
          <p:spPr bwMode="auto">
            <a:xfrm>
              <a:off x="4249" y="1824"/>
              <a:ext cx="463" cy="1720"/>
            </a:xfrm>
            <a:custGeom>
              <a:avLst/>
              <a:gdLst>
                <a:gd name="T0" fmla="*/ 232 w 463"/>
                <a:gd name="T1" fmla="*/ 116 h 1720"/>
                <a:gd name="T2" fmla="*/ 0 w 463"/>
                <a:gd name="T3" fmla="*/ 0 h 1720"/>
                <a:gd name="T4" fmla="*/ 0 w 463"/>
                <a:gd name="T5" fmla="*/ 1487 h 1720"/>
                <a:gd name="T6" fmla="*/ 463 w 463"/>
                <a:gd name="T7" fmla="*/ 1720 h 1720"/>
                <a:gd name="T8" fmla="*/ 463 w 463"/>
                <a:gd name="T9" fmla="*/ 1463 h 1720"/>
                <a:gd name="T10" fmla="*/ 232 w 463"/>
                <a:gd name="T11" fmla="*/ 1346 h 1720"/>
                <a:gd name="T12" fmla="*/ 232 w 463"/>
                <a:gd name="T13" fmla="*/ 116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2" y="116"/>
                  </a:moveTo>
                  <a:lnTo>
                    <a:pt x="0" y="0"/>
                  </a:lnTo>
                  <a:lnTo>
                    <a:pt x="0" y="1487"/>
                  </a:lnTo>
                  <a:lnTo>
                    <a:pt x="463" y="1720"/>
                  </a:lnTo>
                  <a:lnTo>
                    <a:pt x="463" y="1463"/>
                  </a:lnTo>
                  <a:lnTo>
                    <a:pt x="232" y="1346"/>
                  </a:lnTo>
                  <a:lnTo>
                    <a:pt x="232" y="116"/>
                  </a:lnTo>
                  <a:close/>
                </a:path>
              </a:pathLst>
            </a:cu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sp>
          <p:nvSpPr>
            <p:cNvPr id="8" name="Freeform 6">
              <a:extLst>
                <a:ext uri="{FF2B5EF4-FFF2-40B4-BE49-F238E27FC236}">
                  <a16:creationId xmlns:a16="http://schemas.microsoft.com/office/drawing/2014/main" id="{4951D8DB-FF0C-E1B6-CE14-FFD47EA2A943}"/>
                </a:ext>
              </a:extLst>
            </p:cNvPr>
            <p:cNvSpPr>
              <a:spLocks/>
            </p:cNvSpPr>
            <p:nvPr userDrawn="1"/>
          </p:nvSpPr>
          <p:spPr bwMode="auto">
            <a:xfrm>
              <a:off x="4481" y="1683"/>
              <a:ext cx="463" cy="1720"/>
            </a:xfrm>
            <a:custGeom>
              <a:avLst/>
              <a:gdLst>
                <a:gd name="T0" fmla="*/ 231 w 463"/>
                <a:gd name="T1" fmla="*/ 1604 h 1720"/>
                <a:gd name="T2" fmla="*/ 463 w 463"/>
                <a:gd name="T3" fmla="*/ 1720 h 1720"/>
                <a:gd name="T4" fmla="*/ 463 w 463"/>
                <a:gd name="T5" fmla="*/ 233 h 1720"/>
                <a:gd name="T6" fmla="*/ 0 w 463"/>
                <a:gd name="T7" fmla="*/ 0 h 1720"/>
                <a:gd name="T8" fmla="*/ 0 w 463"/>
                <a:gd name="T9" fmla="*/ 257 h 1720"/>
                <a:gd name="T10" fmla="*/ 231 w 463"/>
                <a:gd name="T11" fmla="*/ 374 h 1720"/>
                <a:gd name="T12" fmla="*/ 231 w 463"/>
                <a:gd name="T13" fmla="*/ 1604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1" y="1604"/>
                  </a:moveTo>
                  <a:lnTo>
                    <a:pt x="463" y="1720"/>
                  </a:lnTo>
                  <a:lnTo>
                    <a:pt x="463" y="233"/>
                  </a:lnTo>
                  <a:lnTo>
                    <a:pt x="0" y="0"/>
                  </a:lnTo>
                  <a:lnTo>
                    <a:pt x="0" y="257"/>
                  </a:lnTo>
                  <a:lnTo>
                    <a:pt x="231" y="374"/>
                  </a:lnTo>
                  <a:lnTo>
                    <a:pt x="231" y="1604"/>
                  </a:lnTo>
                  <a:close/>
                </a:path>
              </a:pathLst>
            </a:custGeom>
            <a:solidFill>
              <a:schemeClr val="accent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grpSp>
      <p:sp>
        <p:nvSpPr>
          <p:cNvPr id="12" name="Text Placeholder 11">
            <a:extLst>
              <a:ext uri="{FF2B5EF4-FFF2-40B4-BE49-F238E27FC236}">
                <a16:creationId xmlns:a16="http://schemas.microsoft.com/office/drawing/2014/main" id="{84453956-D06E-C83F-0EB9-8A0787FDA941}"/>
              </a:ext>
            </a:extLst>
          </p:cNvPr>
          <p:cNvSpPr>
            <a:spLocks noGrp="1"/>
          </p:cNvSpPr>
          <p:nvPr>
            <p:ph type="body" sz="quarter" idx="15"/>
          </p:nvPr>
        </p:nvSpPr>
        <p:spPr>
          <a:xfrm>
            <a:off x="571499" y="1524000"/>
            <a:ext cx="4063999" cy="4762500"/>
          </a:xfrm>
        </p:spPr>
        <p:txBody>
          <a:bodyPr rIns="108000" bIns="216000"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5571646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creenshot (Demo)">
    <p:bg>
      <p:bgPr>
        <a:gradFill>
          <a:gsLst>
            <a:gs pos="100000">
              <a:schemeClr val="tx2"/>
            </a:gs>
            <a:gs pos="0">
              <a:schemeClr val="accent2"/>
            </a:gs>
          </a:gsLst>
          <a:lin ang="5400000" scaled="0"/>
        </a:gradFill>
        <a:effectLst/>
      </p:bgPr>
    </p:bg>
    <p:spTree>
      <p:nvGrpSpPr>
        <p:cNvPr id="1" name=""/>
        <p:cNvGrpSpPr/>
        <p:nvPr/>
      </p:nvGrpSpPr>
      <p:grpSpPr>
        <a:xfrm>
          <a:off x="0" y="0"/>
          <a:ext cx="0" cy="0"/>
          <a:chOff x="0" y="0"/>
          <a:chExt cx="0" cy="0"/>
        </a:xfrm>
      </p:grpSpPr>
      <p:pic>
        <p:nvPicPr>
          <p:cNvPr id="9" name="Picture 8" descr="Background pattern&#10;&#10;Description automatically generated">
            <a:extLst>
              <a:ext uri="{FF2B5EF4-FFF2-40B4-BE49-F238E27FC236}">
                <a16:creationId xmlns:a16="http://schemas.microsoft.com/office/drawing/2014/main" id="{FEBF5D3F-6E14-8688-A0CC-A5F1012E8F8E}"/>
              </a:ext>
            </a:extLst>
          </p:cNvPr>
          <p:cNvPicPr>
            <a:picLocks noChangeAspect="1"/>
          </p:cNvPicPr>
          <p:nvPr userDrawn="1"/>
        </p:nvPicPr>
        <p:blipFill rotWithShape="1">
          <a:blip r:embed="rId2">
            <a:alphaModFix amt="70000"/>
            <a:extLst>
              <a:ext uri="{28A0092B-C50C-407E-A947-70E740481C1C}">
                <a14:useLocalDpi xmlns:a14="http://schemas.microsoft.com/office/drawing/2010/main" val="0"/>
              </a:ext>
            </a:extLst>
          </a:blip>
          <a:srcRect l="52" t="10228" r="52" b="10228"/>
          <a:stretch/>
        </p:blipFill>
        <p:spPr>
          <a:xfrm>
            <a:off x="0" y="0"/>
            <a:ext cx="12192000" cy="6858000"/>
          </a:xfrm>
          <a:prstGeom prst="rect">
            <a:avLst/>
          </a:prstGeom>
        </p:spPr>
      </p:pic>
      <p:sp>
        <p:nvSpPr>
          <p:cNvPr id="20" name="Rectangle 19">
            <a:extLst>
              <a:ext uri="{FF2B5EF4-FFF2-40B4-BE49-F238E27FC236}">
                <a16:creationId xmlns:a16="http://schemas.microsoft.com/office/drawing/2014/main" id="{D0645FF4-37BC-C999-5E7C-BD0AAC84848C}"/>
              </a:ext>
            </a:extLst>
          </p:cNvPr>
          <p:cNvSpPr/>
          <p:nvPr userDrawn="1"/>
        </p:nvSpPr>
        <p:spPr>
          <a:xfrm>
            <a:off x="285750" y="0"/>
            <a:ext cx="1190625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Date Placeholder 2">
            <a:extLst>
              <a:ext uri="{FF2B5EF4-FFF2-40B4-BE49-F238E27FC236}">
                <a16:creationId xmlns:a16="http://schemas.microsoft.com/office/drawing/2014/main" id="{791BDFF4-82F5-55A0-B181-4ED797CA768B}"/>
              </a:ext>
            </a:extLst>
          </p:cNvPr>
          <p:cNvSpPr>
            <a:spLocks noGrp="1"/>
          </p:cNvSpPr>
          <p:nvPr>
            <p:ph type="dt" sz="half" idx="10"/>
          </p:nvPr>
        </p:nvSpPr>
        <p:spPr/>
        <p:txBody>
          <a:bodyPr/>
          <a:lstStyle>
            <a:lvl1pPr>
              <a:defRPr sz="1000"/>
            </a:lvl1pPr>
          </a:lstStyle>
          <a:p>
            <a:fld id="{48997C92-2801-4579-891E-3D996B43CA00}" type="datetimeFigureOut">
              <a:rPr lang="en-GB" smtClean="0"/>
              <a:pPr/>
              <a:t>08/03/2025</a:t>
            </a:fld>
            <a:endParaRPr lang="en-GB"/>
          </a:p>
        </p:txBody>
      </p:sp>
      <p:sp>
        <p:nvSpPr>
          <p:cNvPr id="4" name="Footer Placeholder 3">
            <a:extLst>
              <a:ext uri="{FF2B5EF4-FFF2-40B4-BE49-F238E27FC236}">
                <a16:creationId xmlns:a16="http://schemas.microsoft.com/office/drawing/2014/main" id="{2211E7E9-9EC4-BA01-F7F3-FA86B1D4785F}"/>
              </a:ext>
            </a:extLst>
          </p:cNvPr>
          <p:cNvSpPr>
            <a:spLocks noGrp="1"/>
          </p:cNvSpPr>
          <p:nvPr>
            <p:ph type="ftr" sz="quarter" idx="11"/>
          </p:nvPr>
        </p:nvSpPr>
        <p:spPr/>
        <p:txBody>
          <a:bodyPr/>
          <a:lstStyle>
            <a:lvl1pPr>
              <a:defRPr sz="1000"/>
            </a:lvl1pPr>
          </a:lstStyle>
          <a:p>
            <a:endParaRPr lang="en-GB"/>
          </a:p>
        </p:txBody>
      </p:sp>
      <p:sp>
        <p:nvSpPr>
          <p:cNvPr id="5" name="Slide Number Placeholder 4">
            <a:extLst>
              <a:ext uri="{FF2B5EF4-FFF2-40B4-BE49-F238E27FC236}">
                <a16:creationId xmlns:a16="http://schemas.microsoft.com/office/drawing/2014/main" id="{C345FBFD-BEA0-2FF7-F6C0-CC7802CA3BD2}"/>
              </a:ext>
            </a:extLst>
          </p:cNvPr>
          <p:cNvSpPr>
            <a:spLocks noGrp="1"/>
          </p:cNvSpPr>
          <p:nvPr>
            <p:ph type="sldNum" sz="quarter" idx="12"/>
          </p:nvPr>
        </p:nvSpPr>
        <p:spPr/>
        <p:txBody>
          <a:bodyPr/>
          <a:lstStyle>
            <a:lvl1pPr>
              <a:defRPr sz="1000" b="1"/>
            </a:lvl1pPr>
          </a:lstStyle>
          <a:p>
            <a:fld id="{C54CF950-EB70-4312-AF69-48F3BBDFB977}" type="slidenum">
              <a:rPr lang="en-GB" smtClean="0"/>
              <a:pPr/>
              <a:t>‹#›</a:t>
            </a:fld>
            <a:endParaRPr lang="en-GB"/>
          </a:p>
        </p:txBody>
      </p:sp>
      <p:sp>
        <p:nvSpPr>
          <p:cNvPr id="7" name="Title 6">
            <a:extLst>
              <a:ext uri="{FF2B5EF4-FFF2-40B4-BE49-F238E27FC236}">
                <a16:creationId xmlns:a16="http://schemas.microsoft.com/office/drawing/2014/main" id="{9B914889-444E-2E1A-5BFC-FDF2315E996D}"/>
              </a:ext>
            </a:extLst>
          </p:cNvPr>
          <p:cNvSpPr>
            <a:spLocks noGrp="1"/>
          </p:cNvSpPr>
          <p:nvPr>
            <p:ph type="title"/>
          </p:nvPr>
        </p:nvSpPr>
        <p:spPr>
          <a:xfrm>
            <a:off x="571500" y="381000"/>
            <a:ext cx="11049000" cy="761997"/>
          </a:xfrm>
        </p:spPr>
        <p:txBody>
          <a:bodyPr rIns="108000" anchor="ctr"/>
          <a:lstStyle>
            <a:lvl1pPr>
              <a:defRPr sz="2800">
                <a:solidFill>
                  <a:schemeClr val="tx1"/>
                </a:solidFill>
              </a:defRPr>
            </a:lvl1pPr>
          </a:lstStyle>
          <a:p>
            <a:r>
              <a:rPr lang="en-US"/>
              <a:t>Click to edit Master title style</a:t>
            </a:r>
            <a:endParaRPr lang="en-GB"/>
          </a:p>
        </p:txBody>
      </p:sp>
      <p:sp>
        <p:nvSpPr>
          <p:cNvPr id="15" name="Picture Placeholder 6">
            <a:extLst>
              <a:ext uri="{FF2B5EF4-FFF2-40B4-BE49-F238E27FC236}">
                <a16:creationId xmlns:a16="http://schemas.microsoft.com/office/drawing/2014/main" id="{9A5B1C5E-EFAB-AA58-D204-370BD45E4E62}"/>
              </a:ext>
            </a:extLst>
          </p:cNvPr>
          <p:cNvSpPr>
            <a:spLocks noGrp="1"/>
          </p:cNvSpPr>
          <p:nvPr>
            <p:ph type="pic" sz="quarter" idx="13" hasCustomPrompt="1"/>
          </p:nvPr>
        </p:nvSpPr>
        <p:spPr>
          <a:xfrm>
            <a:off x="1905000" y="1524000"/>
            <a:ext cx="8382000" cy="4714876"/>
          </a:xfrm>
          <a:solidFill>
            <a:schemeClr val="bg1"/>
          </a:solidFill>
          <a:ln w="25400" cap="rnd">
            <a:solidFill>
              <a:schemeClr val="bg1"/>
            </a:solidFill>
            <a:round/>
          </a:ln>
          <a:effectLst>
            <a:outerShdw blurRad="508000" dist="101600" dir="5400000" algn="ctr" rotWithShape="0">
              <a:srgbClr val="000000">
                <a:alpha val="22000"/>
              </a:srgbClr>
            </a:outerShdw>
          </a:effectLst>
        </p:spPr>
        <p:style>
          <a:lnRef idx="2">
            <a:schemeClr val="accent1">
              <a:shade val="50000"/>
            </a:schemeClr>
          </a:lnRef>
          <a:fillRef idx="1">
            <a:schemeClr val="accent1"/>
          </a:fillRef>
          <a:effectRef idx="0">
            <a:schemeClr val="accent1"/>
          </a:effectRef>
          <a:fontRef idx="minor">
            <a:schemeClr val="lt1"/>
          </a:fontRef>
        </p:style>
        <p:txBody>
          <a:bodyPr tIns="1008000" bIns="0" rtlCol="0" anchor="ctr"/>
          <a:lstStyle>
            <a:lvl1pPr marL="0" indent="0" algn="ctr">
              <a:spcBef>
                <a:spcPts val="0"/>
              </a:spcBef>
              <a:buNone/>
              <a:defRPr lang="en-GB" sz="1800" baseline="0">
                <a:solidFill>
                  <a:schemeClr val="tx1"/>
                </a:solidFill>
              </a:defRPr>
            </a:lvl1pPr>
          </a:lstStyle>
          <a:p>
            <a:r>
              <a:rPr lang="en-US"/>
              <a:t>Click to insert picture.</a:t>
            </a:r>
            <a:br>
              <a:rPr lang="en-US"/>
            </a:br>
            <a:r>
              <a:rPr lang="en-GB" b="0"/>
              <a:t>To resize/crop the image: r</a:t>
            </a:r>
            <a:r>
              <a:rPr lang="en-GB"/>
              <a:t>ight click on the inserted image &gt; Crop</a:t>
            </a:r>
          </a:p>
        </p:txBody>
      </p:sp>
      <p:grpSp>
        <p:nvGrpSpPr>
          <p:cNvPr id="2" name="Group 4">
            <a:extLst>
              <a:ext uri="{FF2B5EF4-FFF2-40B4-BE49-F238E27FC236}">
                <a16:creationId xmlns:a16="http://schemas.microsoft.com/office/drawing/2014/main" id="{1C34E638-971D-5371-5598-7CD500244DD6}"/>
              </a:ext>
            </a:extLst>
          </p:cNvPr>
          <p:cNvGrpSpPr>
            <a:grpSpLocks noChangeAspect="1"/>
          </p:cNvGrpSpPr>
          <p:nvPr userDrawn="1"/>
        </p:nvGrpSpPr>
        <p:grpSpPr bwMode="auto">
          <a:xfrm>
            <a:off x="11407071" y="476250"/>
            <a:ext cx="213430" cy="571500"/>
            <a:chOff x="4249" y="1683"/>
            <a:chExt cx="695" cy="1861"/>
          </a:xfrm>
        </p:grpSpPr>
        <p:sp>
          <p:nvSpPr>
            <p:cNvPr id="6" name="Freeform 5">
              <a:extLst>
                <a:ext uri="{FF2B5EF4-FFF2-40B4-BE49-F238E27FC236}">
                  <a16:creationId xmlns:a16="http://schemas.microsoft.com/office/drawing/2014/main" id="{6AAAD8D8-B490-E7DF-B9D7-1E81B17E24EE}"/>
                </a:ext>
              </a:extLst>
            </p:cNvPr>
            <p:cNvSpPr>
              <a:spLocks/>
            </p:cNvSpPr>
            <p:nvPr userDrawn="1"/>
          </p:nvSpPr>
          <p:spPr bwMode="auto">
            <a:xfrm>
              <a:off x="4249" y="1824"/>
              <a:ext cx="463" cy="1720"/>
            </a:xfrm>
            <a:custGeom>
              <a:avLst/>
              <a:gdLst>
                <a:gd name="T0" fmla="*/ 232 w 463"/>
                <a:gd name="T1" fmla="*/ 116 h 1720"/>
                <a:gd name="T2" fmla="*/ 0 w 463"/>
                <a:gd name="T3" fmla="*/ 0 h 1720"/>
                <a:gd name="T4" fmla="*/ 0 w 463"/>
                <a:gd name="T5" fmla="*/ 1487 h 1720"/>
                <a:gd name="T6" fmla="*/ 463 w 463"/>
                <a:gd name="T7" fmla="*/ 1720 h 1720"/>
                <a:gd name="T8" fmla="*/ 463 w 463"/>
                <a:gd name="T9" fmla="*/ 1463 h 1720"/>
                <a:gd name="T10" fmla="*/ 232 w 463"/>
                <a:gd name="T11" fmla="*/ 1346 h 1720"/>
                <a:gd name="T12" fmla="*/ 232 w 463"/>
                <a:gd name="T13" fmla="*/ 116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2" y="116"/>
                  </a:moveTo>
                  <a:lnTo>
                    <a:pt x="0" y="0"/>
                  </a:lnTo>
                  <a:lnTo>
                    <a:pt x="0" y="1487"/>
                  </a:lnTo>
                  <a:lnTo>
                    <a:pt x="463" y="1720"/>
                  </a:lnTo>
                  <a:lnTo>
                    <a:pt x="463" y="1463"/>
                  </a:lnTo>
                  <a:lnTo>
                    <a:pt x="232" y="1346"/>
                  </a:lnTo>
                  <a:lnTo>
                    <a:pt x="232" y="116"/>
                  </a:lnTo>
                  <a:close/>
                </a:path>
              </a:pathLst>
            </a:cu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sp>
          <p:nvSpPr>
            <p:cNvPr id="8" name="Freeform 6">
              <a:extLst>
                <a:ext uri="{FF2B5EF4-FFF2-40B4-BE49-F238E27FC236}">
                  <a16:creationId xmlns:a16="http://schemas.microsoft.com/office/drawing/2014/main" id="{D2A213E2-4F20-9C77-51D7-74E81D3DA52B}"/>
                </a:ext>
              </a:extLst>
            </p:cNvPr>
            <p:cNvSpPr>
              <a:spLocks/>
            </p:cNvSpPr>
            <p:nvPr userDrawn="1"/>
          </p:nvSpPr>
          <p:spPr bwMode="auto">
            <a:xfrm>
              <a:off x="4481" y="1683"/>
              <a:ext cx="463" cy="1720"/>
            </a:xfrm>
            <a:custGeom>
              <a:avLst/>
              <a:gdLst>
                <a:gd name="T0" fmla="*/ 231 w 463"/>
                <a:gd name="T1" fmla="*/ 1604 h 1720"/>
                <a:gd name="T2" fmla="*/ 463 w 463"/>
                <a:gd name="T3" fmla="*/ 1720 h 1720"/>
                <a:gd name="T4" fmla="*/ 463 w 463"/>
                <a:gd name="T5" fmla="*/ 233 h 1720"/>
                <a:gd name="T6" fmla="*/ 0 w 463"/>
                <a:gd name="T7" fmla="*/ 0 h 1720"/>
                <a:gd name="T8" fmla="*/ 0 w 463"/>
                <a:gd name="T9" fmla="*/ 257 h 1720"/>
                <a:gd name="T10" fmla="*/ 231 w 463"/>
                <a:gd name="T11" fmla="*/ 374 h 1720"/>
                <a:gd name="T12" fmla="*/ 231 w 463"/>
                <a:gd name="T13" fmla="*/ 1604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1" y="1604"/>
                  </a:moveTo>
                  <a:lnTo>
                    <a:pt x="463" y="1720"/>
                  </a:lnTo>
                  <a:lnTo>
                    <a:pt x="463" y="233"/>
                  </a:lnTo>
                  <a:lnTo>
                    <a:pt x="0" y="0"/>
                  </a:lnTo>
                  <a:lnTo>
                    <a:pt x="0" y="257"/>
                  </a:lnTo>
                  <a:lnTo>
                    <a:pt x="231" y="374"/>
                  </a:lnTo>
                  <a:lnTo>
                    <a:pt x="231" y="1604"/>
                  </a:lnTo>
                  <a:close/>
                </a:path>
              </a:pathLst>
            </a:custGeom>
            <a:solidFill>
              <a:schemeClr val="accent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grpSp>
    </p:spTree>
    <p:extLst>
      <p:ext uri="{BB962C8B-B14F-4D97-AF65-F5344CB8AC3E}">
        <p14:creationId xmlns:p14="http://schemas.microsoft.com/office/powerpoint/2010/main" val="17299008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300"/>
                                        <p:tgtEl>
                                          <p:spTgt spid="15"/>
                                        </p:tgtEl>
                                      </p:cBhvr>
                                    </p:animEffect>
                                  </p:childTnLst>
                                </p:cTn>
                              </p:par>
                              <p:par>
                                <p:cTn id="8" presetID="42" presetClass="path" presetSubtype="0" decel="100000" fill="hold" grpId="1" nodeType="withEffect">
                                  <p:stCondLst>
                                    <p:cond delay="0"/>
                                  </p:stCondLst>
                                  <p:childTnLst>
                                    <p:animMotion origin="layout" path="M 0 0.03889 L 0 -2.22222E-6 " pathEditMode="relative" rAng="0" ptsTypes="AA">
                                      <p:cBhvr>
                                        <p:cTn id="9" dur="500" fill="hold"/>
                                        <p:tgtEl>
                                          <p:spTgt spid="15"/>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5" grpId="1" animBg="1"/>
    </p:bld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Overlapping Screenshots (Demo)">
    <p:bg>
      <p:bgPr>
        <a:gradFill>
          <a:gsLst>
            <a:gs pos="100000">
              <a:schemeClr val="tx2"/>
            </a:gs>
            <a:gs pos="0">
              <a:schemeClr val="accent2"/>
            </a:gs>
          </a:gsLst>
          <a:lin ang="5400000" scaled="0"/>
        </a:gradFill>
        <a:effectLst/>
      </p:bgPr>
    </p:bg>
    <p:spTree>
      <p:nvGrpSpPr>
        <p:cNvPr id="1" name=""/>
        <p:cNvGrpSpPr/>
        <p:nvPr/>
      </p:nvGrpSpPr>
      <p:grpSpPr>
        <a:xfrm>
          <a:off x="0" y="0"/>
          <a:ext cx="0" cy="0"/>
          <a:chOff x="0" y="0"/>
          <a:chExt cx="0" cy="0"/>
        </a:xfrm>
      </p:grpSpPr>
      <p:pic>
        <p:nvPicPr>
          <p:cNvPr id="9" name="Picture 8" descr="Background pattern&#10;&#10;Description automatically generated">
            <a:extLst>
              <a:ext uri="{FF2B5EF4-FFF2-40B4-BE49-F238E27FC236}">
                <a16:creationId xmlns:a16="http://schemas.microsoft.com/office/drawing/2014/main" id="{FEBF5D3F-6E14-8688-A0CC-A5F1012E8F8E}"/>
              </a:ext>
            </a:extLst>
          </p:cNvPr>
          <p:cNvPicPr>
            <a:picLocks noChangeAspect="1"/>
          </p:cNvPicPr>
          <p:nvPr userDrawn="1"/>
        </p:nvPicPr>
        <p:blipFill rotWithShape="1">
          <a:blip r:embed="rId2">
            <a:alphaModFix amt="70000"/>
            <a:extLst>
              <a:ext uri="{28A0092B-C50C-407E-A947-70E740481C1C}">
                <a14:useLocalDpi xmlns:a14="http://schemas.microsoft.com/office/drawing/2010/main" val="0"/>
              </a:ext>
            </a:extLst>
          </a:blip>
          <a:srcRect l="52" t="10228" r="52" b="10228"/>
          <a:stretch/>
        </p:blipFill>
        <p:spPr>
          <a:xfrm>
            <a:off x="0" y="0"/>
            <a:ext cx="12192000" cy="6858000"/>
          </a:xfrm>
          <a:prstGeom prst="rect">
            <a:avLst/>
          </a:prstGeom>
        </p:spPr>
      </p:pic>
      <p:sp>
        <p:nvSpPr>
          <p:cNvPr id="20" name="Rectangle 19">
            <a:extLst>
              <a:ext uri="{FF2B5EF4-FFF2-40B4-BE49-F238E27FC236}">
                <a16:creationId xmlns:a16="http://schemas.microsoft.com/office/drawing/2014/main" id="{D0645FF4-37BC-C999-5E7C-BD0AAC84848C}"/>
              </a:ext>
            </a:extLst>
          </p:cNvPr>
          <p:cNvSpPr/>
          <p:nvPr userDrawn="1"/>
        </p:nvSpPr>
        <p:spPr>
          <a:xfrm>
            <a:off x="285750" y="0"/>
            <a:ext cx="1190625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Date Placeholder 2">
            <a:extLst>
              <a:ext uri="{FF2B5EF4-FFF2-40B4-BE49-F238E27FC236}">
                <a16:creationId xmlns:a16="http://schemas.microsoft.com/office/drawing/2014/main" id="{791BDFF4-82F5-55A0-B181-4ED797CA768B}"/>
              </a:ext>
            </a:extLst>
          </p:cNvPr>
          <p:cNvSpPr>
            <a:spLocks noGrp="1"/>
          </p:cNvSpPr>
          <p:nvPr>
            <p:ph type="dt" sz="half" idx="10"/>
          </p:nvPr>
        </p:nvSpPr>
        <p:spPr/>
        <p:txBody>
          <a:bodyPr/>
          <a:lstStyle>
            <a:lvl1pPr>
              <a:defRPr sz="1000"/>
            </a:lvl1pPr>
          </a:lstStyle>
          <a:p>
            <a:fld id="{48997C92-2801-4579-891E-3D996B43CA00}" type="datetimeFigureOut">
              <a:rPr lang="en-GB" smtClean="0"/>
              <a:pPr/>
              <a:t>08/03/2025</a:t>
            </a:fld>
            <a:endParaRPr lang="en-GB"/>
          </a:p>
        </p:txBody>
      </p:sp>
      <p:sp>
        <p:nvSpPr>
          <p:cNvPr id="4" name="Footer Placeholder 3">
            <a:extLst>
              <a:ext uri="{FF2B5EF4-FFF2-40B4-BE49-F238E27FC236}">
                <a16:creationId xmlns:a16="http://schemas.microsoft.com/office/drawing/2014/main" id="{2211E7E9-9EC4-BA01-F7F3-FA86B1D4785F}"/>
              </a:ext>
            </a:extLst>
          </p:cNvPr>
          <p:cNvSpPr>
            <a:spLocks noGrp="1"/>
          </p:cNvSpPr>
          <p:nvPr>
            <p:ph type="ftr" sz="quarter" idx="11"/>
          </p:nvPr>
        </p:nvSpPr>
        <p:spPr/>
        <p:txBody>
          <a:bodyPr/>
          <a:lstStyle>
            <a:lvl1pPr>
              <a:defRPr sz="1000"/>
            </a:lvl1pPr>
          </a:lstStyle>
          <a:p>
            <a:endParaRPr lang="en-GB"/>
          </a:p>
        </p:txBody>
      </p:sp>
      <p:sp>
        <p:nvSpPr>
          <p:cNvPr id="5" name="Slide Number Placeholder 4">
            <a:extLst>
              <a:ext uri="{FF2B5EF4-FFF2-40B4-BE49-F238E27FC236}">
                <a16:creationId xmlns:a16="http://schemas.microsoft.com/office/drawing/2014/main" id="{C345FBFD-BEA0-2FF7-F6C0-CC7802CA3BD2}"/>
              </a:ext>
            </a:extLst>
          </p:cNvPr>
          <p:cNvSpPr>
            <a:spLocks noGrp="1"/>
          </p:cNvSpPr>
          <p:nvPr>
            <p:ph type="sldNum" sz="quarter" idx="12"/>
          </p:nvPr>
        </p:nvSpPr>
        <p:spPr/>
        <p:txBody>
          <a:bodyPr/>
          <a:lstStyle>
            <a:lvl1pPr>
              <a:defRPr sz="1000" b="1"/>
            </a:lvl1pPr>
          </a:lstStyle>
          <a:p>
            <a:fld id="{C54CF950-EB70-4312-AF69-48F3BBDFB977}" type="slidenum">
              <a:rPr lang="en-GB" smtClean="0"/>
              <a:pPr/>
              <a:t>‹#›</a:t>
            </a:fld>
            <a:endParaRPr lang="en-GB"/>
          </a:p>
        </p:txBody>
      </p:sp>
      <p:sp>
        <p:nvSpPr>
          <p:cNvPr id="7" name="Title 6">
            <a:extLst>
              <a:ext uri="{FF2B5EF4-FFF2-40B4-BE49-F238E27FC236}">
                <a16:creationId xmlns:a16="http://schemas.microsoft.com/office/drawing/2014/main" id="{9B914889-444E-2E1A-5BFC-FDF2315E996D}"/>
              </a:ext>
            </a:extLst>
          </p:cNvPr>
          <p:cNvSpPr>
            <a:spLocks noGrp="1"/>
          </p:cNvSpPr>
          <p:nvPr>
            <p:ph type="title"/>
          </p:nvPr>
        </p:nvSpPr>
        <p:spPr>
          <a:xfrm>
            <a:off x="571500" y="381000"/>
            <a:ext cx="11049000" cy="761997"/>
          </a:xfrm>
        </p:spPr>
        <p:txBody>
          <a:bodyPr rIns="108000" anchor="ctr"/>
          <a:lstStyle>
            <a:lvl1pPr>
              <a:defRPr sz="2800">
                <a:solidFill>
                  <a:schemeClr val="tx1"/>
                </a:solidFill>
              </a:defRPr>
            </a:lvl1pPr>
          </a:lstStyle>
          <a:p>
            <a:r>
              <a:rPr lang="en-US"/>
              <a:t>Click to edit Master title style</a:t>
            </a:r>
            <a:endParaRPr lang="en-GB"/>
          </a:p>
        </p:txBody>
      </p:sp>
      <p:sp>
        <p:nvSpPr>
          <p:cNvPr id="13" name="Picture Placeholder 6">
            <a:extLst>
              <a:ext uri="{FF2B5EF4-FFF2-40B4-BE49-F238E27FC236}">
                <a16:creationId xmlns:a16="http://schemas.microsoft.com/office/drawing/2014/main" id="{43EAF22D-7FF5-81C8-877E-B5796BE4F7C3}"/>
              </a:ext>
            </a:extLst>
          </p:cNvPr>
          <p:cNvSpPr>
            <a:spLocks noGrp="1"/>
          </p:cNvSpPr>
          <p:nvPr>
            <p:ph type="pic" sz="quarter" idx="13" hasCustomPrompt="1"/>
          </p:nvPr>
        </p:nvSpPr>
        <p:spPr>
          <a:xfrm>
            <a:off x="571500" y="1460501"/>
            <a:ext cx="6858000" cy="3572355"/>
          </a:xfrm>
          <a:solidFill>
            <a:schemeClr val="bg1"/>
          </a:solidFill>
          <a:ln w="25400" cap="rnd">
            <a:solidFill>
              <a:schemeClr val="bg1"/>
            </a:solidFill>
            <a:round/>
          </a:ln>
          <a:effectLst>
            <a:outerShdw blurRad="508000" dist="101600" dir="5400000" algn="ctr" rotWithShape="0">
              <a:srgbClr val="000000">
                <a:alpha val="22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08000" tIns="1008000" rIns="108000" bIns="0" rtlCol="0" anchor="ctr"/>
          <a:lstStyle>
            <a:lvl1pPr marL="0" indent="0" algn="ctr">
              <a:spcBef>
                <a:spcPts val="0"/>
              </a:spcBef>
              <a:buNone/>
              <a:defRPr lang="en-GB" sz="1400" baseline="0">
                <a:solidFill>
                  <a:schemeClr val="tx1"/>
                </a:solidFill>
              </a:defRPr>
            </a:lvl1pPr>
          </a:lstStyle>
          <a:p>
            <a:r>
              <a:rPr lang="en-US"/>
              <a:t>Click to insert picture.</a:t>
            </a:r>
            <a:br>
              <a:rPr lang="en-US"/>
            </a:br>
            <a:r>
              <a:rPr lang="en-GB" b="0"/>
              <a:t>To resize/crop the image: r</a:t>
            </a:r>
            <a:r>
              <a:rPr lang="en-GB"/>
              <a:t>ight click on the inserted image &gt; Crop</a:t>
            </a:r>
          </a:p>
        </p:txBody>
      </p:sp>
      <p:sp>
        <p:nvSpPr>
          <p:cNvPr id="14" name="Picture Placeholder 6">
            <a:extLst>
              <a:ext uri="{FF2B5EF4-FFF2-40B4-BE49-F238E27FC236}">
                <a16:creationId xmlns:a16="http://schemas.microsoft.com/office/drawing/2014/main" id="{A14F1FE6-3F58-FD16-7451-3A6B3BF9739C}"/>
              </a:ext>
            </a:extLst>
          </p:cNvPr>
          <p:cNvSpPr>
            <a:spLocks noGrp="1"/>
          </p:cNvSpPr>
          <p:nvPr>
            <p:ph type="pic" sz="quarter" idx="14" hasCustomPrompt="1"/>
          </p:nvPr>
        </p:nvSpPr>
        <p:spPr>
          <a:xfrm>
            <a:off x="4762500" y="2714146"/>
            <a:ext cx="6858000" cy="3572354"/>
          </a:xfrm>
          <a:solidFill>
            <a:schemeClr val="bg1"/>
          </a:solidFill>
          <a:ln w="25400" cap="rnd">
            <a:solidFill>
              <a:schemeClr val="bg1"/>
            </a:solidFill>
            <a:round/>
          </a:ln>
          <a:effectLst>
            <a:outerShdw blurRad="508000" dist="101600" dir="5400000" algn="ctr" rotWithShape="0">
              <a:srgbClr val="000000">
                <a:alpha val="22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08000" tIns="1008000" rIns="108000" bIns="0" rtlCol="0" anchor="ctr"/>
          <a:lstStyle>
            <a:lvl1pPr marL="0" indent="0" algn="ctr">
              <a:spcBef>
                <a:spcPts val="0"/>
              </a:spcBef>
              <a:buNone/>
              <a:defRPr lang="en-GB" sz="1400" baseline="0">
                <a:solidFill>
                  <a:schemeClr val="tx1"/>
                </a:solidFill>
              </a:defRPr>
            </a:lvl1pPr>
          </a:lstStyle>
          <a:p>
            <a:r>
              <a:rPr lang="en-US"/>
              <a:t>Click to insert picture.</a:t>
            </a:r>
            <a:br>
              <a:rPr lang="en-US"/>
            </a:br>
            <a:r>
              <a:rPr lang="en-GB" b="0"/>
              <a:t>To resize/crop the image: r</a:t>
            </a:r>
            <a:r>
              <a:rPr lang="en-GB"/>
              <a:t>ight click on the inserted image &gt; Crop</a:t>
            </a:r>
          </a:p>
        </p:txBody>
      </p:sp>
      <p:grpSp>
        <p:nvGrpSpPr>
          <p:cNvPr id="2" name="Group 4">
            <a:extLst>
              <a:ext uri="{FF2B5EF4-FFF2-40B4-BE49-F238E27FC236}">
                <a16:creationId xmlns:a16="http://schemas.microsoft.com/office/drawing/2014/main" id="{714B091E-99AE-A52C-B5B9-1B5181B4DE32}"/>
              </a:ext>
            </a:extLst>
          </p:cNvPr>
          <p:cNvGrpSpPr>
            <a:grpSpLocks noChangeAspect="1"/>
          </p:cNvGrpSpPr>
          <p:nvPr userDrawn="1"/>
        </p:nvGrpSpPr>
        <p:grpSpPr bwMode="auto">
          <a:xfrm>
            <a:off x="11407071" y="476250"/>
            <a:ext cx="213430" cy="571500"/>
            <a:chOff x="4249" y="1683"/>
            <a:chExt cx="695" cy="1861"/>
          </a:xfrm>
        </p:grpSpPr>
        <p:sp>
          <p:nvSpPr>
            <p:cNvPr id="6" name="Freeform 5">
              <a:extLst>
                <a:ext uri="{FF2B5EF4-FFF2-40B4-BE49-F238E27FC236}">
                  <a16:creationId xmlns:a16="http://schemas.microsoft.com/office/drawing/2014/main" id="{20BDCCC8-4A3D-8809-8C77-C85FA45E5C26}"/>
                </a:ext>
              </a:extLst>
            </p:cNvPr>
            <p:cNvSpPr>
              <a:spLocks/>
            </p:cNvSpPr>
            <p:nvPr userDrawn="1"/>
          </p:nvSpPr>
          <p:spPr bwMode="auto">
            <a:xfrm>
              <a:off x="4249" y="1824"/>
              <a:ext cx="463" cy="1720"/>
            </a:xfrm>
            <a:custGeom>
              <a:avLst/>
              <a:gdLst>
                <a:gd name="T0" fmla="*/ 232 w 463"/>
                <a:gd name="T1" fmla="*/ 116 h 1720"/>
                <a:gd name="T2" fmla="*/ 0 w 463"/>
                <a:gd name="T3" fmla="*/ 0 h 1720"/>
                <a:gd name="T4" fmla="*/ 0 w 463"/>
                <a:gd name="T5" fmla="*/ 1487 h 1720"/>
                <a:gd name="T6" fmla="*/ 463 w 463"/>
                <a:gd name="T7" fmla="*/ 1720 h 1720"/>
                <a:gd name="T8" fmla="*/ 463 w 463"/>
                <a:gd name="T9" fmla="*/ 1463 h 1720"/>
                <a:gd name="T10" fmla="*/ 232 w 463"/>
                <a:gd name="T11" fmla="*/ 1346 h 1720"/>
                <a:gd name="T12" fmla="*/ 232 w 463"/>
                <a:gd name="T13" fmla="*/ 116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2" y="116"/>
                  </a:moveTo>
                  <a:lnTo>
                    <a:pt x="0" y="0"/>
                  </a:lnTo>
                  <a:lnTo>
                    <a:pt x="0" y="1487"/>
                  </a:lnTo>
                  <a:lnTo>
                    <a:pt x="463" y="1720"/>
                  </a:lnTo>
                  <a:lnTo>
                    <a:pt x="463" y="1463"/>
                  </a:lnTo>
                  <a:lnTo>
                    <a:pt x="232" y="1346"/>
                  </a:lnTo>
                  <a:lnTo>
                    <a:pt x="232" y="116"/>
                  </a:lnTo>
                  <a:close/>
                </a:path>
              </a:pathLst>
            </a:cu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sp>
          <p:nvSpPr>
            <p:cNvPr id="8" name="Freeform 6">
              <a:extLst>
                <a:ext uri="{FF2B5EF4-FFF2-40B4-BE49-F238E27FC236}">
                  <a16:creationId xmlns:a16="http://schemas.microsoft.com/office/drawing/2014/main" id="{EF935B88-5088-D6F3-98DE-9FD2C07C6D44}"/>
                </a:ext>
              </a:extLst>
            </p:cNvPr>
            <p:cNvSpPr>
              <a:spLocks/>
            </p:cNvSpPr>
            <p:nvPr userDrawn="1"/>
          </p:nvSpPr>
          <p:spPr bwMode="auto">
            <a:xfrm>
              <a:off x="4481" y="1683"/>
              <a:ext cx="463" cy="1720"/>
            </a:xfrm>
            <a:custGeom>
              <a:avLst/>
              <a:gdLst>
                <a:gd name="T0" fmla="*/ 231 w 463"/>
                <a:gd name="T1" fmla="*/ 1604 h 1720"/>
                <a:gd name="T2" fmla="*/ 463 w 463"/>
                <a:gd name="T3" fmla="*/ 1720 h 1720"/>
                <a:gd name="T4" fmla="*/ 463 w 463"/>
                <a:gd name="T5" fmla="*/ 233 h 1720"/>
                <a:gd name="T6" fmla="*/ 0 w 463"/>
                <a:gd name="T7" fmla="*/ 0 h 1720"/>
                <a:gd name="T8" fmla="*/ 0 w 463"/>
                <a:gd name="T9" fmla="*/ 257 h 1720"/>
                <a:gd name="T10" fmla="*/ 231 w 463"/>
                <a:gd name="T11" fmla="*/ 374 h 1720"/>
                <a:gd name="T12" fmla="*/ 231 w 463"/>
                <a:gd name="T13" fmla="*/ 1604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1" y="1604"/>
                  </a:moveTo>
                  <a:lnTo>
                    <a:pt x="463" y="1720"/>
                  </a:lnTo>
                  <a:lnTo>
                    <a:pt x="463" y="233"/>
                  </a:lnTo>
                  <a:lnTo>
                    <a:pt x="0" y="0"/>
                  </a:lnTo>
                  <a:lnTo>
                    <a:pt x="0" y="257"/>
                  </a:lnTo>
                  <a:lnTo>
                    <a:pt x="231" y="374"/>
                  </a:lnTo>
                  <a:lnTo>
                    <a:pt x="231" y="1604"/>
                  </a:lnTo>
                  <a:close/>
                </a:path>
              </a:pathLst>
            </a:custGeom>
            <a:solidFill>
              <a:schemeClr val="accent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grpSp>
    </p:spTree>
    <p:extLst>
      <p:ext uri="{BB962C8B-B14F-4D97-AF65-F5344CB8AC3E}">
        <p14:creationId xmlns:p14="http://schemas.microsoft.com/office/powerpoint/2010/main" val="2048043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300"/>
                                        <p:tgtEl>
                                          <p:spTgt spid="13"/>
                                        </p:tgtEl>
                                      </p:cBhvr>
                                    </p:animEffect>
                                  </p:childTnLst>
                                </p:cTn>
                              </p:par>
                              <p:par>
                                <p:cTn id="8" presetID="42" presetClass="path" presetSubtype="0" decel="100000" fill="hold" grpId="1" nodeType="withEffect">
                                  <p:stCondLst>
                                    <p:cond delay="0"/>
                                  </p:stCondLst>
                                  <p:childTnLst>
                                    <p:animMotion origin="layout" path="M 5E-6 0.03889 L 5E-6 3.7037E-7 " pathEditMode="relative" rAng="0" ptsTypes="AA">
                                      <p:cBhvr>
                                        <p:cTn id="9" dur="500" fill="hold"/>
                                        <p:tgtEl>
                                          <p:spTgt spid="13"/>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300"/>
                                        <p:tgtEl>
                                          <p:spTgt spid="14"/>
                                        </p:tgtEl>
                                      </p:cBhvr>
                                    </p:animEffect>
                                  </p:childTnLst>
                                </p:cTn>
                              </p:par>
                              <p:par>
                                <p:cTn id="13" presetID="42" presetClass="path" presetSubtype="0" decel="100000" fill="hold" grpId="1" nodeType="withEffect">
                                  <p:stCondLst>
                                    <p:cond delay="0"/>
                                  </p:stCondLst>
                                  <p:childTnLst>
                                    <p:animMotion origin="layout" path="M 5E-6 0.03889 L 5E-6 1.11022E-16 " pathEditMode="relative" rAng="0" ptsTypes="AA">
                                      <p:cBhvr>
                                        <p:cTn id="14" dur="500" fill="hold"/>
                                        <p:tgtEl>
                                          <p:spTgt spid="14"/>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14" grpId="0" animBg="1"/>
      <p:bldP spid="14" grpId="1" animBg="1"/>
    </p:bld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creenshot + Text">
    <p:bg>
      <p:bgPr>
        <a:gradFill>
          <a:gsLst>
            <a:gs pos="100000">
              <a:schemeClr val="tx2"/>
            </a:gs>
            <a:gs pos="0">
              <a:schemeClr val="accent2"/>
            </a:gs>
          </a:gsLst>
          <a:lin ang="5400000" scaled="0"/>
        </a:gradFill>
        <a:effectLst/>
      </p:bgPr>
    </p:bg>
    <p:spTree>
      <p:nvGrpSpPr>
        <p:cNvPr id="1" name=""/>
        <p:cNvGrpSpPr/>
        <p:nvPr/>
      </p:nvGrpSpPr>
      <p:grpSpPr>
        <a:xfrm>
          <a:off x="0" y="0"/>
          <a:ext cx="0" cy="0"/>
          <a:chOff x="0" y="0"/>
          <a:chExt cx="0" cy="0"/>
        </a:xfrm>
      </p:grpSpPr>
      <p:pic>
        <p:nvPicPr>
          <p:cNvPr id="9" name="Picture 8" descr="Background pattern&#10;&#10;Description automatically generated">
            <a:extLst>
              <a:ext uri="{FF2B5EF4-FFF2-40B4-BE49-F238E27FC236}">
                <a16:creationId xmlns:a16="http://schemas.microsoft.com/office/drawing/2014/main" id="{FEBF5D3F-6E14-8688-A0CC-A5F1012E8F8E}"/>
              </a:ext>
            </a:extLst>
          </p:cNvPr>
          <p:cNvPicPr>
            <a:picLocks noChangeAspect="1"/>
          </p:cNvPicPr>
          <p:nvPr userDrawn="1"/>
        </p:nvPicPr>
        <p:blipFill rotWithShape="1">
          <a:blip r:embed="rId2">
            <a:alphaModFix amt="70000"/>
            <a:extLst>
              <a:ext uri="{28A0092B-C50C-407E-A947-70E740481C1C}">
                <a14:useLocalDpi xmlns:a14="http://schemas.microsoft.com/office/drawing/2010/main" val="0"/>
              </a:ext>
            </a:extLst>
          </a:blip>
          <a:srcRect l="52" t="10228" r="52" b="10228"/>
          <a:stretch/>
        </p:blipFill>
        <p:spPr>
          <a:xfrm>
            <a:off x="0" y="0"/>
            <a:ext cx="12192000" cy="6858000"/>
          </a:xfrm>
          <a:prstGeom prst="rect">
            <a:avLst/>
          </a:prstGeom>
        </p:spPr>
      </p:pic>
      <p:sp>
        <p:nvSpPr>
          <p:cNvPr id="19" name="Rectangle 18">
            <a:extLst>
              <a:ext uri="{FF2B5EF4-FFF2-40B4-BE49-F238E27FC236}">
                <a16:creationId xmlns:a16="http://schemas.microsoft.com/office/drawing/2014/main" id="{221D39DA-4286-5637-E4E8-F7FD70B28F6D}"/>
              </a:ext>
            </a:extLst>
          </p:cNvPr>
          <p:cNvSpPr/>
          <p:nvPr userDrawn="1"/>
        </p:nvSpPr>
        <p:spPr>
          <a:xfrm>
            <a:off x="571499" y="-1"/>
            <a:ext cx="11620501" cy="68580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ectangle 19">
            <a:extLst>
              <a:ext uri="{FF2B5EF4-FFF2-40B4-BE49-F238E27FC236}">
                <a16:creationId xmlns:a16="http://schemas.microsoft.com/office/drawing/2014/main" id="{D0645FF4-37BC-C999-5E7C-BD0AAC84848C}"/>
              </a:ext>
            </a:extLst>
          </p:cNvPr>
          <p:cNvSpPr/>
          <p:nvPr userDrawn="1"/>
        </p:nvSpPr>
        <p:spPr>
          <a:xfrm>
            <a:off x="285750" y="0"/>
            <a:ext cx="44767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Date Placeholder 2">
            <a:extLst>
              <a:ext uri="{FF2B5EF4-FFF2-40B4-BE49-F238E27FC236}">
                <a16:creationId xmlns:a16="http://schemas.microsoft.com/office/drawing/2014/main" id="{791BDFF4-82F5-55A0-B181-4ED797CA768B}"/>
              </a:ext>
            </a:extLst>
          </p:cNvPr>
          <p:cNvSpPr>
            <a:spLocks noGrp="1"/>
          </p:cNvSpPr>
          <p:nvPr>
            <p:ph type="dt" sz="half" idx="10"/>
          </p:nvPr>
        </p:nvSpPr>
        <p:spPr/>
        <p:txBody>
          <a:bodyPr/>
          <a:lstStyle>
            <a:lvl1pPr>
              <a:defRPr sz="1000"/>
            </a:lvl1pPr>
          </a:lstStyle>
          <a:p>
            <a:fld id="{48997C92-2801-4579-891E-3D996B43CA00}" type="datetimeFigureOut">
              <a:rPr lang="en-GB" smtClean="0"/>
              <a:pPr/>
              <a:t>08/03/2025</a:t>
            </a:fld>
            <a:endParaRPr lang="en-GB"/>
          </a:p>
        </p:txBody>
      </p:sp>
      <p:sp>
        <p:nvSpPr>
          <p:cNvPr id="4" name="Footer Placeholder 3">
            <a:extLst>
              <a:ext uri="{FF2B5EF4-FFF2-40B4-BE49-F238E27FC236}">
                <a16:creationId xmlns:a16="http://schemas.microsoft.com/office/drawing/2014/main" id="{2211E7E9-9EC4-BA01-F7F3-FA86B1D4785F}"/>
              </a:ext>
            </a:extLst>
          </p:cNvPr>
          <p:cNvSpPr>
            <a:spLocks noGrp="1"/>
          </p:cNvSpPr>
          <p:nvPr>
            <p:ph type="ftr" sz="quarter" idx="11"/>
          </p:nvPr>
        </p:nvSpPr>
        <p:spPr/>
        <p:txBody>
          <a:bodyPr/>
          <a:lstStyle>
            <a:lvl1pPr>
              <a:defRPr sz="1000"/>
            </a:lvl1pPr>
          </a:lstStyle>
          <a:p>
            <a:endParaRPr lang="en-GB"/>
          </a:p>
        </p:txBody>
      </p:sp>
      <p:sp>
        <p:nvSpPr>
          <p:cNvPr id="5" name="Slide Number Placeholder 4">
            <a:extLst>
              <a:ext uri="{FF2B5EF4-FFF2-40B4-BE49-F238E27FC236}">
                <a16:creationId xmlns:a16="http://schemas.microsoft.com/office/drawing/2014/main" id="{C345FBFD-BEA0-2FF7-F6C0-CC7802CA3BD2}"/>
              </a:ext>
            </a:extLst>
          </p:cNvPr>
          <p:cNvSpPr>
            <a:spLocks noGrp="1"/>
          </p:cNvSpPr>
          <p:nvPr>
            <p:ph type="sldNum" sz="quarter" idx="12"/>
          </p:nvPr>
        </p:nvSpPr>
        <p:spPr/>
        <p:txBody>
          <a:bodyPr/>
          <a:lstStyle>
            <a:lvl1pPr>
              <a:defRPr sz="1000" b="1"/>
            </a:lvl1pPr>
          </a:lstStyle>
          <a:p>
            <a:fld id="{C54CF950-EB70-4312-AF69-48F3BBDFB977}" type="slidenum">
              <a:rPr lang="en-GB" smtClean="0"/>
              <a:pPr/>
              <a:t>‹#›</a:t>
            </a:fld>
            <a:endParaRPr lang="en-GB"/>
          </a:p>
        </p:txBody>
      </p:sp>
      <p:sp>
        <p:nvSpPr>
          <p:cNvPr id="7" name="Title 6">
            <a:extLst>
              <a:ext uri="{FF2B5EF4-FFF2-40B4-BE49-F238E27FC236}">
                <a16:creationId xmlns:a16="http://schemas.microsoft.com/office/drawing/2014/main" id="{9B914889-444E-2E1A-5BFC-FDF2315E996D}"/>
              </a:ext>
            </a:extLst>
          </p:cNvPr>
          <p:cNvSpPr>
            <a:spLocks noGrp="1"/>
          </p:cNvSpPr>
          <p:nvPr>
            <p:ph type="title"/>
          </p:nvPr>
        </p:nvSpPr>
        <p:spPr>
          <a:xfrm>
            <a:off x="571500" y="381000"/>
            <a:ext cx="4064000" cy="761997"/>
          </a:xfrm>
        </p:spPr>
        <p:txBody>
          <a:bodyPr rIns="108000" anchor="ctr"/>
          <a:lstStyle>
            <a:lvl1pPr>
              <a:defRPr sz="2800"/>
            </a:lvl1pPr>
          </a:lstStyle>
          <a:p>
            <a:r>
              <a:rPr lang="en-US"/>
              <a:t>Click to edit Master title style</a:t>
            </a:r>
            <a:endParaRPr lang="en-GB"/>
          </a:p>
        </p:txBody>
      </p:sp>
      <p:sp>
        <p:nvSpPr>
          <p:cNvPr id="24" name="Picture Placeholder 6">
            <a:extLst>
              <a:ext uri="{FF2B5EF4-FFF2-40B4-BE49-F238E27FC236}">
                <a16:creationId xmlns:a16="http://schemas.microsoft.com/office/drawing/2014/main" id="{9EB49BEB-8743-6B03-2CC6-6AA638246BBC}"/>
              </a:ext>
            </a:extLst>
          </p:cNvPr>
          <p:cNvSpPr>
            <a:spLocks noGrp="1"/>
          </p:cNvSpPr>
          <p:nvPr>
            <p:ph type="pic" sz="quarter" idx="14" hasCustomPrompt="1"/>
          </p:nvPr>
        </p:nvSpPr>
        <p:spPr>
          <a:xfrm>
            <a:off x="5333998" y="2137172"/>
            <a:ext cx="6286501" cy="3536157"/>
          </a:xfrm>
          <a:solidFill>
            <a:schemeClr val="bg1"/>
          </a:solidFill>
          <a:ln w="25400" cap="rnd">
            <a:solidFill>
              <a:schemeClr val="bg1"/>
            </a:solidFill>
            <a:round/>
          </a:ln>
          <a:effectLst>
            <a:outerShdw blurRad="508000" dist="101600" dir="5400000" algn="ctr" rotWithShape="0">
              <a:srgbClr val="000000">
                <a:alpha val="22000"/>
              </a:srgbClr>
            </a:outerShdw>
          </a:effectLst>
        </p:spPr>
        <p:style>
          <a:lnRef idx="2">
            <a:schemeClr val="accent1">
              <a:shade val="50000"/>
            </a:schemeClr>
          </a:lnRef>
          <a:fillRef idx="1">
            <a:schemeClr val="accent1"/>
          </a:fillRef>
          <a:effectRef idx="0">
            <a:schemeClr val="accent1"/>
          </a:effectRef>
          <a:fontRef idx="minor">
            <a:schemeClr val="lt1"/>
          </a:fontRef>
        </p:style>
        <p:txBody>
          <a:bodyPr tIns="1008000" bIns="0" rtlCol="0" anchor="ctr"/>
          <a:lstStyle>
            <a:lvl1pPr marL="0" indent="0" algn="ctr">
              <a:spcBef>
                <a:spcPts val="0"/>
              </a:spcBef>
              <a:buNone/>
              <a:defRPr lang="en-GB" sz="1400" baseline="0">
                <a:solidFill>
                  <a:schemeClr val="tx1"/>
                </a:solidFill>
              </a:defRPr>
            </a:lvl1pPr>
          </a:lstStyle>
          <a:p>
            <a:r>
              <a:rPr lang="en-US"/>
              <a:t>Click to insert picture.</a:t>
            </a:r>
            <a:br>
              <a:rPr lang="en-US"/>
            </a:br>
            <a:r>
              <a:rPr lang="en-GB" b="0"/>
              <a:t>To resize/crop the image: r</a:t>
            </a:r>
            <a:r>
              <a:rPr lang="en-GB"/>
              <a:t>ight click on the inserted image &gt; Crop</a:t>
            </a:r>
          </a:p>
        </p:txBody>
      </p:sp>
      <p:grpSp>
        <p:nvGrpSpPr>
          <p:cNvPr id="2" name="Group 4">
            <a:extLst>
              <a:ext uri="{FF2B5EF4-FFF2-40B4-BE49-F238E27FC236}">
                <a16:creationId xmlns:a16="http://schemas.microsoft.com/office/drawing/2014/main" id="{D2E5A190-E937-34A3-0A83-2F6FDD11AB3A}"/>
              </a:ext>
            </a:extLst>
          </p:cNvPr>
          <p:cNvGrpSpPr>
            <a:grpSpLocks noChangeAspect="1"/>
          </p:cNvGrpSpPr>
          <p:nvPr userDrawn="1"/>
        </p:nvGrpSpPr>
        <p:grpSpPr bwMode="auto">
          <a:xfrm>
            <a:off x="11407071" y="476250"/>
            <a:ext cx="213430" cy="571500"/>
            <a:chOff x="4249" y="1683"/>
            <a:chExt cx="695" cy="1861"/>
          </a:xfrm>
        </p:grpSpPr>
        <p:sp>
          <p:nvSpPr>
            <p:cNvPr id="6" name="Freeform 5">
              <a:extLst>
                <a:ext uri="{FF2B5EF4-FFF2-40B4-BE49-F238E27FC236}">
                  <a16:creationId xmlns:a16="http://schemas.microsoft.com/office/drawing/2014/main" id="{27955DF1-6CD5-2988-C718-1D9732E321FE}"/>
                </a:ext>
              </a:extLst>
            </p:cNvPr>
            <p:cNvSpPr>
              <a:spLocks/>
            </p:cNvSpPr>
            <p:nvPr userDrawn="1"/>
          </p:nvSpPr>
          <p:spPr bwMode="auto">
            <a:xfrm>
              <a:off x="4249" y="1824"/>
              <a:ext cx="463" cy="1720"/>
            </a:xfrm>
            <a:custGeom>
              <a:avLst/>
              <a:gdLst>
                <a:gd name="T0" fmla="*/ 232 w 463"/>
                <a:gd name="T1" fmla="*/ 116 h 1720"/>
                <a:gd name="T2" fmla="*/ 0 w 463"/>
                <a:gd name="T3" fmla="*/ 0 h 1720"/>
                <a:gd name="T4" fmla="*/ 0 w 463"/>
                <a:gd name="T5" fmla="*/ 1487 h 1720"/>
                <a:gd name="T6" fmla="*/ 463 w 463"/>
                <a:gd name="T7" fmla="*/ 1720 h 1720"/>
                <a:gd name="T8" fmla="*/ 463 w 463"/>
                <a:gd name="T9" fmla="*/ 1463 h 1720"/>
                <a:gd name="T10" fmla="*/ 232 w 463"/>
                <a:gd name="T11" fmla="*/ 1346 h 1720"/>
                <a:gd name="T12" fmla="*/ 232 w 463"/>
                <a:gd name="T13" fmla="*/ 116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2" y="116"/>
                  </a:moveTo>
                  <a:lnTo>
                    <a:pt x="0" y="0"/>
                  </a:lnTo>
                  <a:lnTo>
                    <a:pt x="0" y="1487"/>
                  </a:lnTo>
                  <a:lnTo>
                    <a:pt x="463" y="1720"/>
                  </a:lnTo>
                  <a:lnTo>
                    <a:pt x="463" y="1463"/>
                  </a:lnTo>
                  <a:lnTo>
                    <a:pt x="232" y="1346"/>
                  </a:lnTo>
                  <a:lnTo>
                    <a:pt x="232" y="116"/>
                  </a:lnTo>
                  <a:close/>
                </a:path>
              </a:pathLst>
            </a:cu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sp>
          <p:nvSpPr>
            <p:cNvPr id="8" name="Freeform 6">
              <a:extLst>
                <a:ext uri="{FF2B5EF4-FFF2-40B4-BE49-F238E27FC236}">
                  <a16:creationId xmlns:a16="http://schemas.microsoft.com/office/drawing/2014/main" id="{A89374D1-4E61-1C46-DB0F-16EF0DBDE288}"/>
                </a:ext>
              </a:extLst>
            </p:cNvPr>
            <p:cNvSpPr>
              <a:spLocks/>
            </p:cNvSpPr>
            <p:nvPr userDrawn="1"/>
          </p:nvSpPr>
          <p:spPr bwMode="auto">
            <a:xfrm>
              <a:off x="4481" y="1683"/>
              <a:ext cx="463" cy="1720"/>
            </a:xfrm>
            <a:custGeom>
              <a:avLst/>
              <a:gdLst>
                <a:gd name="T0" fmla="*/ 231 w 463"/>
                <a:gd name="T1" fmla="*/ 1604 h 1720"/>
                <a:gd name="T2" fmla="*/ 463 w 463"/>
                <a:gd name="T3" fmla="*/ 1720 h 1720"/>
                <a:gd name="T4" fmla="*/ 463 w 463"/>
                <a:gd name="T5" fmla="*/ 233 h 1720"/>
                <a:gd name="T6" fmla="*/ 0 w 463"/>
                <a:gd name="T7" fmla="*/ 0 h 1720"/>
                <a:gd name="T8" fmla="*/ 0 w 463"/>
                <a:gd name="T9" fmla="*/ 257 h 1720"/>
                <a:gd name="T10" fmla="*/ 231 w 463"/>
                <a:gd name="T11" fmla="*/ 374 h 1720"/>
                <a:gd name="T12" fmla="*/ 231 w 463"/>
                <a:gd name="T13" fmla="*/ 1604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1" y="1604"/>
                  </a:moveTo>
                  <a:lnTo>
                    <a:pt x="463" y="1720"/>
                  </a:lnTo>
                  <a:lnTo>
                    <a:pt x="463" y="233"/>
                  </a:lnTo>
                  <a:lnTo>
                    <a:pt x="0" y="0"/>
                  </a:lnTo>
                  <a:lnTo>
                    <a:pt x="0" y="257"/>
                  </a:lnTo>
                  <a:lnTo>
                    <a:pt x="231" y="374"/>
                  </a:lnTo>
                  <a:lnTo>
                    <a:pt x="231" y="1604"/>
                  </a:lnTo>
                  <a:close/>
                </a:path>
              </a:pathLst>
            </a:custGeom>
            <a:solidFill>
              <a:schemeClr val="accent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grpSp>
      <p:sp>
        <p:nvSpPr>
          <p:cNvPr id="12" name="Text Placeholder 11">
            <a:extLst>
              <a:ext uri="{FF2B5EF4-FFF2-40B4-BE49-F238E27FC236}">
                <a16:creationId xmlns:a16="http://schemas.microsoft.com/office/drawing/2014/main" id="{A7F20613-9DF7-D773-C1F6-05BF76BA92D1}"/>
              </a:ext>
            </a:extLst>
          </p:cNvPr>
          <p:cNvSpPr>
            <a:spLocks noGrp="1"/>
          </p:cNvSpPr>
          <p:nvPr>
            <p:ph type="body" sz="quarter" idx="15"/>
          </p:nvPr>
        </p:nvSpPr>
        <p:spPr>
          <a:xfrm>
            <a:off x="571499" y="1524000"/>
            <a:ext cx="4063999" cy="4762500"/>
          </a:xfrm>
        </p:spPr>
        <p:txBody>
          <a:bodyPr rIns="108000" bIns="216000"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060211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300"/>
                                        <p:tgtEl>
                                          <p:spTgt spid="24"/>
                                        </p:tgtEl>
                                      </p:cBhvr>
                                    </p:animEffect>
                                  </p:childTnLst>
                                </p:cTn>
                              </p:par>
                              <p:par>
                                <p:cTn id="8" presetID="42" presetClass="path" presetSubtype="0" decel="100000" fill="hold" grpId="1" nodeType="withEffect">
                                  <p:stCondLst>
                                    <p:cond delay="0"/>
                                  </p:stCondLst>
                                  <p:childTnLst>
                                    <p:animMotion origin="layout" path="M -2.5E-6 0.03889 L -2.5E-6 -4.44444E-6 " pathEditMode="relative" rAng="0" ptsTypes="AA">
                                      <p:cBhvr>
                                        <p:cTn id="9" dur="500" fill="hold"/>
                                        <p:tgtEl>
                                          <p:spTgt spid="24"/>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4" grpId="1" animBg="1"/>
    </p:bld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Quote (with headshot)">
    <p:bg>
      <p:bgPr>
        <a:gradFill>
          <a:gsLst>
            <a:gs pos="0">
              <a:schemeClr val="accent2"/>
            </a:gs>
            <a:gs pos="100000">
              <a:schemeClr val="tx2"/>
            </a:gs>
          </a:gsLst>
          <a:lin ang="5400000" scaled="1"/>
        </a:gradFill>
        <a:effectLst/>
      </p:bgPr>
    </p:bg>
    <p:spTree>
      <p:nvGrpSpPr>
        <p:cNvPr id="1" name=""/>
        <p:cNvGrpSpPr/>
        <p:nvPr/>
      </p:nvGrpSpPr>
      <p:grpSpPr>
        <a:xfrm>
          <a:off x="0" y="0"/>
          <a:ext cx="0" cy="0"/>
          <a:chOff x="0" y="0"/>
          <a:chExt cx="0" cy="0"/>
        </a:xfrm>
      </p:grpSpPr>
      <p:sp>
        <p:nvSpPr>
          <p:cNvPr id="21" name="Oval 20">
            <a:extLst>
              <a:ext uri="{FF2B5EF4-FFF2-40B4-BE49-F238E27FC236}">
                <a16:creationId xmlns:a16="http://schemas.microsoft.com/office/drawing/2014/main" id="{4D8062D7-6FDA-7AA3-4E5E-C043E2EBE85C}"/>
              </a:ext>
            </a:extLst>
          </p:cNvPr>
          <p:cNvSpPr/>
          <p:nvPr userDrawn="1"/>
        </p:nvSpPr>
        <p:spPr>
          <a:xfrm>
            <a:off x="3554540" y="1787902"/>
            <a:ext cx="4000500" cy="4000500"/>
          </a:xfrm>
          <a:prstGeom prst="ellipse">
            <a:avLst/>
          </a:prstGeom>
          <a:gradFill>
            <a:gsLst>
              <a:gs pos="0">
                <a:schemeClr val="tx1">
                  <a:alpha val="0"/>
                </a:schemeClr>
              </a:gs>
              <a:gs pos="100000">
                <a:schemeClr val="tx1">
                  <a:alpha val="7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lstStyle/>
          <a:p>
            <a:pPr algn="l">
              <a:lnSpc>
                <a:spcPct val="90000"/>
              </a:lnSpc>
            </a:pPr>
            <a:endParaRPr lang="en-GB" sz="900"/>
          </a:p>
        </p:txBody>
      </p:sp>
      <p:sp>
        <p:nvSpPr>
          <p:cNvPr id="22" name="Oval 21">
            <a:extLst>
              <a:ext uri="{FF2B5EF4-FFF2-40B4-BE49-F238E27FC236}">
                <a16:creationId xmlns:a16="http://schemas.microsoft.com/office/drawing/2014/main" id="{87474A41-B348-E5C2-0237-692FFE2C38F6}"/>
              </a:ext>
            </a:extLst>
          </p:cNvPr>
          <p:cNvSpPr/>
          <p:nvPr userDrawn="1"/>
        </p:nvSpPr>
        <p:spPr>
          <a:xfrm>
            <a:off x="2770699" y="700789"/>
            <a:ext cx="5456421" cy="5456421"/>
          </a:xfrm>
          <a:prstGeom prst="ellipse">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lstStyle/>
          <a:p>
            <a:pPr algn="l">
              <a:lnSpc>
                <a:spcPct val="90000"/>
              </a:lnSpc>
            </a:pPr>
            <a:endParaRPr lang="en-GB" sz="900"/>
          </a:p>
        </p:txBody>
      </p:sp>
      <p:sp>
        <p:nvSpPr>
          <p:cNvPr id="23" name="Oval 22">
            <a:extLst>
              <a:ext uri="{FF2B5EF4-FFF2-40B4-BE49-F238E27FC236}">
                <a16:creationId xmlns:a16="http://schemas.microsoft.com/office/drawing/2014/main" id="{78DE4494-8B84-67AE-36D7-5FF8AC381958}"/>
              </a:ext>
            </a:extLst>
          </p:cNvPr>
          <p:cNvSpPr/>
          <p:nvPr userDrawn="1"/>
        </p:nvSpPr>
        <p:spPr>
          <a:xfrm>
            <a:off x="6540499" y="3810000"/>
            <a:ext cx="2667000" cy="2667000"/>
          </a:xfrm>
          <a:prstGeom prst="ellipse">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lstStyle/>
          <a:p>
            <a:pPr algn="l">
              <a:lnSpc>
                <a:spcPct val="90000"/>
              </a:lnSpc>
            </a:pPr>
            <a:endParaRPr lang="en-GB" sz="900"/>
          </a:p>
        </p:txBody>
      </p:sp>
      <p:sp>
        <p:nvSpPr>
          <p:cNvPr id="24" name="Freeform: Shape 23">
            <a:extLst>
              <a:ext uri="{FF2B5EF4-FFF2-40B4-BE49-F238E27FC236}">
                <a16:creationId xmlns:a16="http://schemas.microsoft.com/office/drawing/2014/main" id="{27A159BA-A378-573E-ACE2-9171C2C7882C}"/>
              </a:ext>
            </a:extLst>
          </p:cNvPr>
          <p:cNvSpPr/>
          <p:nvPr userDrawn="1"/>
        </p:nvSpPr>
        <p:spPr>
          <a:xfrm>
            <a:off x="10455633" y="5349282"/>
            <a:ext cx="1863365" cy="1635716"/>
          </a:xfrm>
          <a:custGeom>
            <a:avLst/>
            <a:gdLst>
              <a:gd name="connsiteX0" fmla="*/ 1863365 w 1863365"/>
              <a:gd name="connsiteY0" fmla="*/ 0 h 1635716"/>
              <a:gd name="connsiteX1" fmla="*/ 1863365 w 1863365"/>
              <a:gd name="connsiteY1" fmla="*/ 1635716 h 1635716"/>
              <a:gd name="connsiteX2" fmla="*/ 0 w 1863365"/>
              <a:gd name="connsiteY2" fmla="*/ 1635716 h 1635716"/>
              <a:gd name="connsiteX3" fmla="*/ 38283 w 1863365"/>
              <a:gd name="connsiteY3" fmla="*/ 1515226 h 1635716"/>
              <a:gd name="connsiteX4" fmla="*/ 1782014 w 1863365"/>
              <a:gd name="connsiteY4" fmla="*/ 12416 h 1635716"/>
              <a:gd name="connsiteX0" fmla="*/ 1863365 w 1954805"/>
              <a:gd name="connsiteY0" fmla="*/ 1635716 h 1727156"/>
              <a:gd name="connsiteX1" fmla="*/ 0 w 1954805"/>
              <a:gd name="connsiteY1" fmla="*/ 1635716 h 1727156"/>
              <a:gd name="connsiteX2" fmla="*/ 38283 w 1954805"/>
              <a:gd name="connsiteY2" fmla="*/ 1515226 h 1727156"/>
              <a:gd name="connsiteX3" fmla="*/ 1782014 w 1954805"/>
              <a:gd name="connsiteY3" fmla="*/ 12416 h 1727156"/>
              <a:gd name="connsiteX4" fmla="*/ 1863365 w 1954805"/>
              <a:gd name="connsiteY4" fmla="*/ 0 h 1727156"/>
              <a:gd name="connsiteX5" fmla="*/ 1954805 w 1954805"/>
              <a:gd name="connsiteY5" fmla="*/ 1727156 h 1727156"/>
              <a:gd name="connsiteX0" fmla="*/ 1863365 w 1863365"/>
              <a:gd name="connsiteY0" fmla="*/ 1635716 h 1635716"/>
              <a:gd name="connsiteX1" fmla="*/ 0 w 1863365"/>
              <a:gd name="connsiteY1" fmla="*/ 1635716 h 1635716"/>
              <a:gd name="connsiteX2" fmla="*/ 38283 w 1863365"/>
              <a:gd name="connsiteY2" fmla="*/ 1515226 h 1635716"/>
              <a:gd name="connsiteX3" fmla="*/ 1782014 w 1863365"/>
              <a:gd name="connsiteY3" fmla="*/ 12416 h 1635716"/>
              <a:gd name="connsiteX4" fmla="*/ 1863365 w 1863365"/>
              <a:gd name="connsiteY4" fmla="*/ 0 h 1635716"/>
              <a:gd name="connsiteX0" fmla="*/ 0 w 1863365"/>
              <a:gd name="connsiteY0" fmla="*/ 1635716 h 1635716"/>
              <a:gd name="connsiteX1" fmla="*/ 38283 w 1863365"/>
              <a:gd name="connsiteY1" fmla="*/ 1515226 h 1635716"/>
              <a:gd name="connsiteX2" fmla="*/ 1782014 w 1863365"/>
              <a:gd name="connsiteY2" fmla="*/ 12416 h 1635716"/>
              <a:gd name="connsiteX3" fmla="*/ 1863365 w 1863365"/>
              <a:gd name="connsiteY3" fmla="*/ 0 h 1635716"/>
            </a:gdLst>
            <a:ahLst/>
            <a:cxnLst>
              <a:cxn ang="0">
                <a:pos x="connsiteX0" y="connsiteY0"/>
              </a:cxn>
              <a:cxn ang="0">
                <a:pos x="connsiteX1" y="connsiteY1"/>
              </a:cxn>
              <a:cxn ang="0">
                <a:pos x="connsiteX2" y="connsiteY2"/>
              </a:cxn>
              <a:cxn ang="0">
                <a:pos x="connsiteX3" y="connsiteY3"/>
              </a:cxn>
            </a:cxnLst>
            <a:rect l="l" t="t" r="r" b="b"/>
            <a:pathLst>
              <a:path w="1863365" h="1635716">
                <a:moveTo>
                  <a:pt x="0" y="1635716"/>
                </a:moveTo>
                <a:lnTo>
                  <a:pt x="38283" y="1515226"/>
                </a:lnTo>
                <a:cubicBezTo>
                  <a:pt x="316622" y="755045"/>
                  <a:pt x="974270" y="177704"/>
                  <a:pt x="1782014" y="12416"/>
                </a:cubicBezTo>
                <a:lnTo>
                  <a:pt x="1863365" y="0"/>
                </a:lnTo>
              </a:path>
            </a:pathLst>
          </a:cu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tIns="90000" bIns="90000" rtlCol="0" anchor="ctr">
            <a:noAutofit/>
          </a:bodyPr>
          <a:lstStyle/>
          <a:p>
            <a:pPr algn="l">
              <a:lnSpc>
                <a:spcPct val="90000"/>
              </a:lnSpc>
            </a:pPr>
            <a:endParaRPr lang="en-GB" sz="900"/>
          </a:p>
        </p:txBody>
      </p:sp>
      <p:pic>
        <p:nvPicPr>
          <p:cNvPr id="9" name="Picture 8" descr="Background pattern&#10;&#10;Description automatically generated">
            <a:extLst>
              <a:ext uri="{FF2B5EF4-FFF2-40B4-BE49-F238E27FC236}">
                <a16:creationId xmlns:a16="http://schemas.microsoft.com/office/drawing/2014/main" id="{9780624E-7266-4F0C-2A40-6EA535240D9A}"/>
              </a:ext>
            </a:extLst>
          </p:cNvPr>
          <p:cNvPicPr>
            <a:picLocks noChangeAspect="1"/>
          </p:cNvPicPr>
          <p:nvPr userDrawn="1"/>
        </p:nvPicPr>
        <p:blipFill rotWithShape="1">
          <a:blip r:embed="rId2">
            <a:alphaModFix amt="70000"/>
            <a:extLst>
              <a:ext uri="{28A0092B-C50C-407E-A947-70E740481C1C}">
                <a14:useLocalDpi xmlns:a14="http://schemas.microsoft.com/office/drawing/2010/main" val="0"/>
              </a:ext>
            </a:extLst>
          </a:blip>
          <a:srcRect l="52" t="10228" r="52" b="10228"/>
          <a:stretch/>
        </p:blipFill>
        <p:spPr>
          <a:xfrm>
            <a:off x="0" y="0"/>
            <a:ext cx="12192000" cy="6858000"/>
          </a:xfrm>
          <a:prstGeom prst="rect">
            <a:avLst/>
          </a:prstGeom>
        </p:spPr>
      </p:pic>
      <p:sp>
        <p:nvSpPr>
          <p:cNvPr id="33" name="Freeform: Shape 32">
            <a:extLst>
              <a:ext uri="{FF2B5EF4-FFF2-40B4-BE49-F238E27FC236}">
                <a16:creationId xmlns:a16="http://schemas.microsoft.com/office/drawing/2014/main" id="{875296A0-DE08-89DA-9F61-E623178D6C00}"/>
              </a:ext>
            </a:extLst>
          </p:cNvPr>
          <p:cNvSpPr/>
          <p:nvPr userDrawn="1"/>
        </p:nvSpPr>
        <p:spPr>
          <a:xfrm>
            <a:off x="2" y="0"/>
            <a:ext cx="12191999" cy="6858000"/>
          </a:xfrm>
          <a:custGeom>
            <a:avLst/>
            <a:gdLst>
              <a:gd name="connsiteX0" fmla="*/ 0 w 12191999"/>
              <a:gd name="connsiteY0" fmla="*/ 0 h 6858000"/>
              <a:gd name="connsiteX1" fmla="*/ 12191999 w 12191999"/>
              <a:gd name="connsiteY1" fmla="*/ 0 h 6858000"/>
              <a:gd name="connsiteX2" fmla="*/ 12191999 w 12191999"/>
              <a:gd name="connsiteY2" fmla="*/ 2113273 h 6858000"/>
              <a:gd name="connsiteX3" fmla="*/ 3252876 w 12191999"/>
              <a:gd name="connsiteY3" fmla="*/ 6839518 h 6858000"/>
              <a:gd name="connsiteX4" fmla="*/ 3232312 w 12191999"/>
              <a:gd name="connsiteY4" fmla="*/ 6858000 h 6858000"/>
              <a:gd name="connsiteX5" fmla="*/ 0 w 12191999"/>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858000">
                <a:moveTo>
                  <a:pt x="0" y="0"/>
                </a:moveTo>
                <a:lnTo>
                  <a:pt x="12191999" y="0"/>
                </a:lnTo>
                <a:lnTo>
                  <a:pt x="12191999" y="2113273"/>
                </a:lnTo>
                <a:cubicBezTo>
                  <a:pt x="9445578" y="4877378"/>
                  <a:pt x="5994802" y="4486648"/>
                  <a:pt x="3252876" y="6839518"/>
                </a:cubicBezTo>
                <a:lnTo>
                  <a:pt x="3232312" y="6858000"/>
                </a:lnTo>
                <a:lnTo>
                  <a:pt x="0" y="6858000"/>
                </a:lnTo>
                <a:close/>
              </a:path>
            </a:pathLst>
          </a:custGeom>
          <a:solidFill>
            <a:schemeClr val="bg1"/>
          </a:solidFill>
          <a:ln w="9525" cap="flat">
            <a:noFill/>
            <a:prstDash val="solid"/>
            <a:miter/>
          </a:ln>
        </p:spPr>
        <p:txBody>
          <a:bodyPr wrap="square" rtlCol="0" anchor="ctr">
            <a:noAutofit/>
          </a:bodyPr>
          <a:lstStyle/>
          <a:p>
            <a:endParaRPr lang="en-GB"/>
          </a:p>
        </p:txBody>
      </p:sp>
      <p:sp>
        <p:nvSpPr>
          <p:cNvPr id="2" name="Title 1">
            <a:extLst>
              <a:ext uri="{FF2B5EF4-FFF2-40B4-BE49-F238E27FC236}">
                <a16:creationId xmlns:a16="http://schemas.microsoft.com/office/drawing/2014/main" id="{3DFF702D-1BAA-CD04-CB6F-1835CAFA77C8}"/>
              </a:ext>
            </a:extLst>
          </p:cNvPr>
          <p:cNvSpPr>
            <a:spLocks noGrp="1"/>
          </p:cNvSpPr>
          <p:nvPr>
            <p:ph type="ctrTitle"/>
          </p:nvPr>
        </p:nvSpPr>
        <p:spPr>
          <a:xfrm>
            <a:off x="571500" y="381000"/>
            <a:ext cx="8255000" cy="762000"/>
          </a:xfrm>
        </p:spPr>
        <p:txBody>
          <a:bodyPr anchor="ctr">
            <a:normAutofit/>
          </a:bodyPr>
          <a:lstStyle>
            <a:lvl1pPr algn="l">
              <a:defRPr sz="2800">
                <a:solidFill>
                  <a:schemeClr val="tx1"/>
                </a:solidFill>
              </a:defRPr>
            </a:lvl1pPr>
          </a:lstStyle>
          <a:p>
            <a:r>
              <a:rPr lang="en-US"/>
              <a:t>Click to edit Master title style</a:t>
            </a:r>
            <a:endParaRPr lang="en-GB"/>
          </a:p>
        </p:txBody>
      </p:sp>
      <p:sp>
        <p:nvSpPr>
          <p:cNvPr id="5" name="Footer Placeholder 4">
            <a:extLst>
              <a:ext uri="{FF2B5EF4-FFF2-40B4-BE49-F238E27FC236}">
                <a16:creationId xmlns:a16="http://schemas.microsoft.com/office/drawing/2014/main" id="{3C01FF0D-04D1-53FF-A1B0-FA36F65FBADB}"/>
              </a:ext>
            </a:extLst>
          </p:cNvPr>
          <p:cNvSpPr>
            <a:spLocks noGrp="1"/>
          </p:cNvSpPr>
          <p:nvPr>
            <p:ph type="ftr" sz="quarter" idx="11"/>
          </p:nvPr>
        </p:nvSpPr>
        <p:spPr>
          <a:xfrm>
            <a:off x="571500" y="6477000"/>
            <a:ext cx="2667000" cy="244475"/>
          </a:xfrm>
        </p:spPr>
        <p:txBody>
          <a:bodyPr/>
          <a:lstStyle/>
          <a:p>
            <a:endParaRPr lang="en-GB"/>
          </a:p>
        </p:txBody>
      </p:sp>
      <p:sp>
        <p:nvSpPr>
          <p:cNvPr id="4" name="Date Placeholder 3">
            <a:extLst>
              <a:ext uri="{FF2B5EF4-FFF2-40B4-BE49-F238E27FC236}">
                <a16:creationId xmlns:a16="http://schemas.microsoft.com/office/drawing/2014/main" id="{64AA2EA0-DF7D-AC68-8AA5-46DC206C0B93}"/>
              </a:ext>
            </a:extLst>
          </p:cNvPr>
          <p:cNvSpPr>
            <a:spLocks noGrp="1"/>
          </p:cNvSpPr>
          <p:nvPr>
            <p:ph type="dt" sz="half" idx="10"/>
          </p:nvPr>
        </p:nvSpPr>
        <p:spPr/>
        <p:txBody>
          <a:bodyPr/>
          <a:lstStyle>
            <a:lvl1pPr>
              <a:defRPr>
                <a:solidFill>
                  <a:schemeClr val="bg1"/>
                </a:solidFill>
              </a:defRPr>
            </a:lvl1pPr>
          </a:lstStyle>
          <a:p>
            <a:fld id="{47E783DF-4E6A-42A6-BAEA-E8FD1A5CC058}" type="datetime1">
              <a:rPr lang="en-GB" smtClean="0"/>
              <a:pPr/>
              <a:t>08/03/2025</a:t>
            </a:fld>
            <a:endParaRPr lang="en-GB"/>
          </a:p>
        </p:txBody>
      </p:sp>
      <p:sp>
        <p:nvSpPr>
          <p:cNvPr id="6" name="Slide Number Placeholder 5">
            <a:extLst>
              <a:ext uri="{FF2B5EF4-FFF2-40B4-BE49-F238E27FC236}">
                <a16:creationId xmlns:a16="http://schemas.microsoft.com/office/drawing/2014/main" id="{BC491811-61AD-F9AC-6482-AE5AD3E083C6}"/>
              </a:ext>
            </a:extLst>
          </p:cNvPr>
          <p:cNvSpPr>
            <a:spLocks noGrp="1"/>
          </p:cNvSpPr>
          <p:nvPr>
            <p:ph type="sldNum" sz="quarter" idx="12"/>
          </p:nvPr>
        </p:nvSpPr>
        <p:spPr/>
        <p:txBody>
          <a:bodyPr/>
          <a:lstStyle/>
          <a:p>
            <a:fld id="{0F36756C-E2AA-4010-9ED5-5A423156605A}" type="slidenum">
              <a:rPr lang="en-GB" smtClean="0"/>
              <a:t>‹#›</a:t>
            </a:fld>
            <a:endParaRPr lang="en-GB"/>
          </a:p>
        </p:txBody>
      </p:sp>
      <p:sp>
        <p:nvSpPr>
          <p:cNvPr id="29" name="Text Placeholder 13">
            <a:extLst>
              <a:ext uri="{FF2B5EF4-FFF2-40B4-BE49-F238E27FC236}">
                <a16:creationId xmlns:a16="http://schemas.microsoft.com/office/drawing/2014/main" id="{3C96B740-63F6-9B46-5383-9CB4658CED6B}"/>
              </a:ext>
            </a:extLst>
          </p:cNvPr>
          <p:cNvSpPr>
            <a:spLocks noGrp="1"/>
          </p:cNvSpPr>
          <p:nvPr>
            <p:ph type="body" sz="quarter" idx="18" hasCustomPrompt="1"/>
          </p:nvPr>
        </p:nvSpPr>
        <p:spPr>
          <a:xfrm>
            <a:off x="571500" y="4447290"/>
            <a:ext cx="4063999" cy="1011420"/>
          </a:xfrm>
        </p:spPr>
        <p:txBody>
          <a:bodyPr lIns="0" rIns="360000" bIns="0" anchor="b"/>
          <a:lstStyle>
            <a:lvl1pPr marL="0" indent="0">
              <a:lnSpc>
                <a:spcPct val="90000"/>
              </a:lnSpc>
              <a:spcBef>
                <a:spcPts val="0"/>
              </a:spcBef>
              <a:buFont typeface="Lucida Sans Unicode" panose="020B0602030504020204" pitchFamily="34" charset="0"/>
              <a:buNone/>
              <a:defRPr sz="2000"/>
            </a:lvl1pPr>
            <a:lvl2pPr>
              <a:defRPr/>
            </a:lvl2pPr>
          </a:lstStyle>
          <a:p>
            <a:pPr lvl="0"/>
            <a:r>
              <a:rPr lang="en-US"/>
              <a:t>Name (use Verdana Bold)</a:t>
            </a:r>
            <a:br>
              <a:rPr lang="en-US"/>
            </a:br>
            <a:r>
              <a:rPr lang="en-US"/>
              <a:t>Additional details</a:t>
            </a:r>
          </a:p>
        </p:txBody>
      </p:sp>
      <p:sp>
        <p:nvSpPr>
          <p:cNvPr id="10" name="Picture Placeholder 9">
            <a:extLst>
              <a:ext uri="{FF2B5EF4-FFF2-40B4-BE49-F238E27FC236}">
                <a16:creationId xmlns:a16="http://schemas.microsoft.com/office/drawing/2014/main" id="{7DF22FCF-0CF7-C24F-EE69-36BE243DD29B}"/>
              </a:ext>
            </a:extLst>
          </p:cNvPr>
          <p:cNvSpPr>
            <a:spLocks noGrp="1"/>
          </p:cNvSpPr>
          <p:nvPr>
            <p:ph type="pic" sz="quarter" idx="14" hasCustomPrompt="1"/>
          </p:nvPr>
        </p:nvSpPr>
        <p:spPr>
          <a:xfrm>
            <a:off x="571500" y="5715000"/>
            <a:ext cx="2667000" cy="571500"/>
          </a:xfrm>
        </p:spPr>
        <p:txBody>
          <a:bodyPr lIns="72000" tIns="0" anchor="ctr"/>
          <a:lstStyle>
            <a:lvl1pPr marL="0" indent="0" algn="l">
              <a:spcBef>
                <a:spcPts val="0"/>
              </a:spcBef>
              <a:buNone/>
              <a:defRPr sz="1200"/>
            </a:lvl1pPr>
          </a:lstStyle>
          <a:p>
            <a:r>
              <a:rPr lang="en-US"/>
              <a:t>Click to add </a:t>
            </a:r>
            <a:br>
              <a:rPr lang="en-US"/>
            </a:br>
            <a:r>
              <a:rPr lang="en-US"/>
              <a:t>logo (optional)</a:t>
            </a:r>
            <a:endParaRPr lang="en-GB"/>
          </a:p>
        </p:txBody>
      </p:sp>
      <p:sp>
        <p:nvSpPr>
          <p:cNvPr id="38" name="Picture Placeholder 9">
            <a:extLst>
              <a:ext uri="{FF2B5EF4-FFF2-40B4-BE49-F238E27FC236}">
                <a16:creationId xmlns:a16="http://schemas.microsoft.com/office/drawing/2014/main" id="{A60D132B-33F6-66B6-863F-4803A71D4F8B}"/>
              </a:ext>
            </a:extLst>
          </p:cNvPr>
          <p:cNvSpPr>
            <a:spLocks noGrp="1"/>
          </p:cNvSpPr>
          <p:nvPr>
            <p:ph type="pic" sz="quarter" idx="15" hasCustomPrompt="1"/>
          </p:nvPr>
        </p:nvSpPr>
        <p:spPr>
          <a:xfrm>
            <a:off x="8953501" y="476250"/>
            <a:ext cx="2167820" cy="571500"/>
          </a:xfrm>
        </p:spPr>
        <p:txBody>
          <a:bodyPr lIns="72000" tIns="0" anchor="ctr"/>
          <a:lstStyle>
            <a:lvl1pPr marL="0" indent="0" algn="l">
              <a:spcBef>
                <a:spcPts val="0"/>
              </a:spcBef>
              <a:buNone/>
              <a:defRPr sz="1200"/>
            </a:lvl1pPr>
          </a:lstStyle>
          <a:p>
            <a:r>
              <a:rPr lang="en-US"/>
              <a:t>Click to add </a:t>
            </a:r>
            <a:br>
              <a:rPr lang="en-US"/>
            </a:br>
            <a:r>
              <a:rPr lang="en-US"/>
              <a:t>logo (optional) </a:t>
            </a:r>
            <a:endParaRPr lang="en-GB"/>
          </a:p>
        </p:txBody>
      </p:sp>
      <p:sp>
        <p:nvSpPr>
          <p:cNvPr id="42" name="Picture Placeholder 41">
            <a:extLst>
              <a:ext uri="{FF2B5EF4-FFF2-40B4-BE49-F238E27FC236}">
                <a16:creationId xmlns:a16="http://schemas.microsoft.com/office/drawing/2014/main" id="{6EF0D7AE-1A7F-4C55-B45D-091038C22EDF}"/>
              </a:ext>
            </a:extLst>
          </p:cNvPr>
          <p:cNvSpPr>
            <a:spLocks noGrp="1"/>
          </p:cNvSpPr>
          <p:nvPr>
            <p:ph type="pic" sz="quarter" idx="16" hasCustomPrompt="1"/>
          </p:nvPr>
        </p:nvSpPr>
        <p:spPr>
          <a:xfrm>
            <a:off x="8127999" y="2222500"/>
            <a:ext cx="3492500" cy="3492500"/>
          </a:xfrm>
          <a:custGeom>
            <a:avLst/>
            <a:gdLst>
              <a:gd name="connsiteX0" fmla="*/ 1746250 w 3492500"/>
              <a:gd name="connsiteY0" fmla="*/ 0 h 3492500"/>
              <a:gd name="connsiteX1" fmla="*/ 3492500 w 3492500"/>
              <a:gd name="connsiteY1" fmla="*/ 1746250 h 3492500"/>
              <a:gd name="connsiteX2" fmla="*/ 1746250 w 3492500"/>
              <a:gd name="connsiteY2" fmla="*/ 3492500 h 3492500"/>
              <a:gd name="connsiteX3" fmla="*/ 0 w 3492500"/>
              <a:gd name="connsiteY3" fmla="*/ 1746250 h 3492500"/>
              <a:gd name="connsiteX4" fmla="*/ 1746250 w 3492500"/>
              <a:gd name="connsiteY4" fmla="*/ 0 h 3492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2500" h="3492500">
                <a:moveTo>
                  <a:pt x="1746250" y="0"/>
                </a:moveTo>
                <a:cubicBezTo>
                  <a:pt x="2710677" y="0"/>
                  <a:pt x="3492500" y="781823"/>
                  <a:pt x="3492500" y="1746250"/>
                </a:cubicBezTo>
                <a:cubicBezTo>
                  <a:pt x="3492500" y="2710677"/>
                  <a:pt x="2710677" y="3492500"/>
                  <a:pt x="1746250" y="3492500"/>
                </a:cubicBezTo>
                <a:cubicBezTo>
                  <a:pt x="781823" y="3492500"/>
                  <a:pt x="0" y="2710677"/>
                  <a:pt x="0" y="1746250"/>
                </a:cubicBezTo>
                <a:cubicBezTo>
                  <a:pt x="0" y="781823"/>
                  <a:pt x="781823" y="0"/>
                  <a:pt x="1746250" y="0"/>
                </a:cubicBezTo>
                <a:close/>
              </a:path>
            </a:pathLst>
          </a:custGeom>
          <a:solidFill>
            <a:schemeClr val="bg1"/>
          </a:solidFill>
          <a:ln>
            <a:noFill/>
          </a:ln>
          <a:effectLst>
            <a:outerShdw blurRad="381000" sx="102000" sy="102000" algn="ctr" rotWithShape="0">
              <a:schemeClr val="accent6">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tIns="1008000" bIns="0" rtlCol="0" anchor="ctr"/>
          <a:lstStyle>
            <a:lvl1pPr marL="0" indent="0" algn="ctr">
              <a:buNone/>
              <a:defRPr lang="en-GB" sz="1800" dirty="0">
                <a:solidFill>
                  <a:schemeClr val="tx1"/>
                </a:solidFill>
              </a:defRPr>
            </a:lvl1pPr>
          </a:lstStyle>
          <a:p>
            <a:pPr marL="0" lvl="0"/>
            <a:r>
              <a:rPr lang="en-US"/>
              <a:t>Click to add headshot</a:t>
            </a:r>
            <a:endParaRPr lang="en-GB"/>
          </a:p>
        </p:txBody>
      </p:sp>
      <p:sp>
        <p:nvSpPr>
          <p:cNvPr id="28" name="Text Placeholder 13">
            <a:extLst>
              <a:ext uri="{FF2B5EF4-FFF2-40B4-BE49-F238E27FC236}">
                <a16:creationId xmlns:a16="http://schemas.microsoft.com/office/drawing/2014/main" id="{CFEE309E-DB3B-C8DB-EC85-DA3401BF5159}"/>
              </a:ext>
            </a:extLst>
          </p:cNvPr>
          <p:cNvSpPr>
            <a:spLocks noGrp="1"/>
          </p:cNvSpPr>
          <p:nvPr>
            <p:ph type="body" sz="quarter" idx="17" hasCustomPrompt="1"/>
          </p:nvPr>
        </p:nvSpPr>
        <p:spPr>
          <a:xfrm>
            <a:off x="571499" y="1524001"/>
            <a:ext cx="7619997" cy="2667000"/>
          </a:xfrm>
        </p:spPr>
        <p:txBody>
          <a:bodyPr lIns="0" rIns="360000" bIns="0" anchor="ctr"/>
          <a:lstStyle>
            <a:lvl1pPr marL="0" indent="0">
              <a:lnSpc>
                <a:spcPct val="90000"/>
              </a:lnSpc>
              <a:spcBef>
                <a:spcPts val="0"/>
              </a:spcBef>
              <a:buFont typeface="Lucida Sans Unicode" panose="020B0602030504020204" pitchFamily="34" charset="0"/>
              <a:buNone/>
              <a:defRPr sz="2000"/>
            </a:lvl1pPr>
            <a:lvl2pPr>
              <a:defRPr/>
            </a:lvl2pPr>
          </a:lstStyle>
          <a:p>
            <a:pPr lvl="0"/>
            <a:r>
              <a:rPr lang="en-US"/>
              <a:t>Add quote here.</a:t>
            </a:r>
            <a:br>
              <a:rPr lang="en-US"/>
            </a:br>
            <a:br>
              <a:rPr lang="en-US"/>
            </a:br>
            <a:r>
              <a:rPr lang="en-US"/>
              <a:t>Increase the type size if the quote seems to short for the space (20pt – 28pt)</a:t>
            </a:r>
          </a:p>
        </p:txBody>
      </p:sp>
      <p:grpSp>
        <p:nvGrpSpPr>
          <p:cNvPr id="3" name="Group 4">
            <a:extLst>
              <a:ext uri="{FF2B5EF4-FFF2-40B4-BE49-F238E27FC236}">
                <a16:creationId xmlns:a16="http://schemas.microsoft.com/office/drawing/2014/main" id="{928E52CB-C2D0-54FC-61C4-2793808AB858}"/>
              </a:ext>
            </a:extLst>
          </p:cNvPr>
          <p:cNvGrpSpPr>
            <a:grpSpLocks noChangeAspect="1"/>
          </p:cNvGrpSpPr>
          <p:nvPr userDrawn="1"/>
        </p:nvGrpSpPr>
        <p:grpSpPr bwMode="auto">
          <a:xfrm>
            <a:off x="11407071" y="476250"/>
            <a:ext cx="213430" cy="571500"/>
            <a:chOff x="4249" y="1683"/>
            <a:chExt cx="695" cy="1861"/>
          </a:xfrm>
        </p:grpSpPr>
        <p:sp>
          <p:nvSpPr>
            <p:cNvPr id="7" name="Freeform 5">
              <a:extLst>
                <a:ext uri="{FF2B5EF4-FFF2-40B4-BE49-F238E27FC236}">
                  <a16:creationId xmlns:a16="http://schemas.microsoft.com/office/drawing/2014/main" id="{883DD0AF-CAD3-5928-F453-00E749650FE5}"/>
                </a:ext>
              </a:extLst>
            </p:cNvPr>
            <p:cNvSpPr>
              <a:spLocks/>
            </p:cNvSpPr>
            <p:nvPr userDrawn="1"/>
          </p:nvSpPr>
          <p:spPr bwMode="auto">
            <a:xfrm>
              <a:off x="4249" y="1824"/>
              <a:ext cx="463" cy="1720"/>
            </a:xfrm>
            <a:custGeom>
              <a:avLst/>
              <a:gdLst>
                <a:gd name="T0" fmla="*/ 232 w 463"/>
                <a:gd name="T1" fmla="*/ 116 h 1720"/>
                <a:gd name="T2" fmla="*/ 0 w 463"/>
                <a:gd name="T3" fmla="*/ 0 h 1720"/>
                <a:gd name="T4" fmla="*/ 0 w 463"/>
                <a:gd name="T5" fmla="*/ 1487 h 1720"/>
                <a:gd name="T6" fmla="*/ 463 w 463"/>
                <a:gd name="T7" fmla="*/ 1720 h 1720"/>
                <a:gd name="T8" fmla="*/ 463 w 463"/>
                <a:gd name="T9" fmla="*/ 1463 h 1720"/>
                <a:gd name="T10" fmla="*/ 232 w 463"/>
                <a:gd name="T11" fmla="*/ 1346 h 1720"/>
                <a:gd name="T12" fmla="*/ 232 w 463"/>
                <a:gd name="T13" fmla="*/ 116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2" y="116"/>
                  </a:moveTo>
                  <a:lnTo>
                    <a:pt x="0" y="0"/>
                  </a:lnTo>
                  <a:lnTo>
                    <a:pt x="0" y="1487"/>
                  </a:lnTo>
                  <a:lnTo>
                    <a:pt x="463" y="1720"/>
                  </a:lnTo>
                  <a:lnTo>
                    <a:pt x="463" y="1463"/>
                  </a:lnTo>
                  <a:lnTo>
                    <a:pt x="232" y="1346"/>
                  </a:lnTo>
                  <a:lnTo>
                    <a:pt x="232" y="116"/>
                  </a:lnTo>
                  <a:close/>
                </a:path>
              </a:pathLst>
            </a:cu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sp>
          <p:nvSpPr>
            <p:cNvPr id="8" name="Freeform 6">
              <a:extLst>
                <a:ext uri="{FF2B5EF4-FFF2-40B4-BE49-F238E27FC236}">
                  <a16:creationId xmlns:a16="http://schemas.microsoft.com/office/drawing/2014/main" id="{AA8D7060-9E0A-A530-79CB-207DC420F98F}"/>
                </a:ext>
              </a:extLst>
            </p:cNvPr>
            <p:cNvSpPr>
              <a:spLocks/>
            </p:cNvSpPr>
            <p:nvPr userDrawn="1"/>
          </p:nvSpPr>
          <p:spPr bwMode="auto">
            <a:xfrm>
              <a:off x="4481" y="1683"/>
              <a:ext cx="463" cy="1720"/>
            </a:xfrm>
            <a:custGeom>
              <a:avLst/>
              <a:gdLst>
                <a:gd name="T0" fmla="*/ 231 w 463"/>
                <a:gd name="T1" fmla="*/ 1604 h 1720"/>
                <a:gd name="T2" fmla="*/ 463 w 463"/>
                <a:gd name="T3" fmla="*/ 1720 h 1720"/>
                <a:gd name="T4" fmla="*/ 463 w 463"/>
                <a:gd name="T5" fmla="*/ 233 h 1720"/>
                <a:gd name="T6" fmla="*/ 0 w 463"/>
                <a:gd name="T7" fmla="*/ 0 h 1720"/>
                <a:gd name="T8" fmla="*/ 0 w 463"/>
                <a:gd name="T9" fmla="*/ 257 h 1720"/>
                <a:gd name="T10" fmla="*/ 231 w 463"/>
                <a:gd name="T11" fmla="*/ 374 h 1720"/>
                <a:gd name="T12" fmla="*/ 231 w 463"/>
                <a:gd name="T13" fmla="*/ 1604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1" y="1604"/>
                  </a:moveTo>
                  <a:lnTo>
                    <a:pt x="463" y="1720"/>
                  </a:lnTo>
                  <a:lnTo>
                    <a:pt x="463" y="233"/>
                  </a:lnTo>
                  <a:lnTo>
                    <a:pt x="0" y="0"/>
                  </a:lnTo>
                  <a:lnTo>
                    <a:pt x="0" y="257"/>
                  </a:lnTo>
                  <a:lnTo>
                    <a:pt x="231" y="374"/>
                  </a:lnTo>
                  <a:lnTo>
                    <a:pt x="231" y="1604"/>
                  </a:lnTo>
                  <a:close/>
                </a:path>
              </a:pathLst>
            </a:custGeom>
            <a:solidFill>
              <a:schemeClr val="accent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grpSp>
    </p:spTree>
    <p:extLst>
      <p:ext uri="{BB962C8B-B14F-4D97-AF65-F5344CB8AC3E}">
        <p14:creationId xmlns:p14="http://schemas.microsoft.com/office/powerpoint/2010/main" val="3534917751"/>
      </p:ext>
    </p:extLst>
  </p:cSld>
  <p:clrMapOvr>
    <a:overrideClrMapping bg1="lt1" tx1="dk1" bg2="lt2" tx2="dk2" accent1="accent1" accent2="accent2" accent3="accent3" accent4="accent4" accent5="accent5" accent6="accent6" hlink="hlink" folHlink="folHlink"/>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Quote (without headshot)">
    <p:bg>
      <p:bgPr>
        <a:gradFill>
          <a:gsLst>
            <a:gs pos="34000">
              <a:schemeClr val="accent6"/>
            </a:gs>
            <a:gs pos="100000">
              <a:schemeClr val="tx2"/>
            </a:gs>
          </a:gsLst>
          <a:lin ang="5400000" scaled="1"/>
        </a:gradFill>
        <a:effectLst/>
      </p:bgPr>
    </p:bg>
    <p:spTree>
      <p:nvGrpSpPr>
        <p:cNvPr id="1" name=""/>
        <p:cNvGrpSpPr/>
        <p:nvPr/>
      </p:nvGrpSpPr>
      <p:grpSpPr>
        <a:xfrm>
          <a:off x="0" y="0"/>
          <a:ext cx="0" cy="0"/>
          <a:chOff x="0" y="0"/>
          <a:chExt cx="0" cy="0"/>
        </a:xfrm>
      </p:grpSpPr>
      <p:sp>
        <p:nvSpPr>
          <p:cNvPr id="29" name="Freeform: Shape 28">
            <a:extLst>
              <a:ext uri="{FF2B5EF4-FFF2-40B4-BE49-F238E27FC236}">
                <a16:creationId xmlns:a16="http://schemas.microsoft.com/office/drawing/2014/main" id="{0293BEB6-0944-B747-DC79-EEFA397B1D0E}"/>
              </a:ext>
            </a:extLst>
          </p:cNvPr>
          <p:cNvSpPr/>
          <p:nvPr userDrawn="1"/>
        </p:nvSpPr>
        <p:spPr>
          <a:xfrm>
            <a:off x="10020945" y="2095500"/>
            <a:ext cx="2171055" cy="4065460"/>
          </a:xfrm>
          <a:custGeom>
            <a:avLst/>
            <a:gdLst>
              <a:gd name="connsiteX0" fmla="*/ 2032730 w 2171055"/>
              <a:gd name="connsiteY0" fmla="*/ 0 h 4065460"/>
              <a:gd name="connsiteX1" fmla="*/ 2171055 w 2171055"/>
              <a:gd name="connsiteY1" fmla="*/ 6985 h 4065460"/>
              <a:gd name="connsiteX2" fmla="*/ 2171055 w 2171055"/>
              <a:gd name="connsiteY2" fmla="*/ 4058475 h 4065460"/>
              <a:gd name="connsiteX3" fmla="*/ 2032730 w 2171055"/>
              <a:gd name="connsiteY3" fmla="*/ 4065460 h 4065460"/>
              <a:gd name="connsiteX4" fmla="*/ 0 w 2171055"/>
              <a:gd name="connsiteY4" fmla="*/ 2032730 h 4065460"/>
              <a:gd name="connsiteX5" fmla="*/ 2032730 w 2171055"/>
              <a:gd name="connsiteY5" fmla="*/ 0 h 4065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71055" h="4065460">
                <a:moveTo>
                  <a:pt x="2032730" y="0"/>
                </a:moveTo>
                <a:lnTo>
                  <a:pt x="2171055" y="6985"/>
                </a:lnTo>
                <a:lnTo>
                  <a:pt x="2171055" y="4058475"/>
                </a:lnTo>
                <a:lnTo>
                  <a:pt x="2032730" y="4065460"/>
                </a:lnTo>
                <a:cubicBezTo>
                  <a:pt x="910084" y="4065460"/>
                  <a:pt x="0" y="3155376"/>
                  <a:pt x="0" y="2032730"/>
                </a:cubicBezTo>
                <a:cubicBezTo>
                  <a:pt x="0" y="910084"/>
                  <a:pt x="910084" y="0"/>
                  <a:pt x="2032730" y="0"/>
                </a:cubicBezTo>
                <a:close/>
              </a:path>
            </a:pathLst>
          </a:custGeom>
          <a:gradFill>
            <a:gsLst>
              <a:gs pos="30000">
                <a:schemeClr val="bg1">
                  <a:alpha val="0"/>
                </a:schemeClr>
              </a:gs>
              <a:gs pos="100000">
                <a:schemeClr val="bg1">
                  <a:alpha val="70000"/>
                </a:schemeClr>
              </a:gs>
            </a:gsLst>
            <a:lin ang="60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tIns="90000" bIns="90000" rtlCol="0" anchor="ctr">
            <a:noAutofit/>
          </a:bodyPr>
          <a:lstStyle/>
          <a:p>
            <a:pPr algn="l">
              <a:lnSpc>
                <a:spcPct val="90000"/>
              </a:lnSpc>
            </a:pPr>
            <a:endParaRPr lang="en-GB" sz="900"/>
          </a:p>
        </p:txBody>
      </p:sp>
      <p:sp>
        <p:nvSpPr>
          <p:cNvPr id="30" name="Freeform: Shape 29">
            <a:extLst>
              <a:ext uri="{FF2B5EF4-FFF2-40B4-BE49-F238E27FC236}">
                <a16:creationId xmlns:a16="http://schemas.microsoft.com/office/drawing/2014/main" id="{1D478DE2-0585-0904-F266-F38751E363A2}"/>
              </a:ext>
            </a:extLst>
          </p:cNvPr>
          <p:cNvSpPr/>
          <p:nvPr userDrawn="1"/>
        </p:nvSpPr>
        <p:spPr>
          <a:xfrm>
            <a:off x="10455633" y="5349282"/>
            <a:ext cx="1863365" cy="1635716"/>
          </a:xfrm>
          <a:custGeom>
            <a:avLst/>
            <a:gdLst>
              <a:gd name="connsiteX0" fmla="*/ 1863365 w 1863365"/>
              <a:gd name="connsiteY0" fmla="*/ 0 h 1635716"/>
              <a:gd name="connsiteX1" fmla="*/ 1863365 w 1863365"/>
              <a:gd name="connsiteY1" fmla="*/ 1635716 h 1635716"/>
              <a:gd name="connsiteX2" fmla="*/ 0 w 1863365"/>
              <a:gd name="connsiteY2" fmla="*/ 1635716 h 1635716"/>
              <a:gd name="connsiteX3" fmla="*/ 38283 w 1863365"/>
              <a:gd name="connsiteY3" fmla="*/ 1515226 h 1635716"/>
              <a:gd name="connsiteX4" fmla="*/ 1782014 w 1863365"/>
              <a:gd name="connsiteY4" fmla="*/ 12416 h 1635716"/>
              <a:gd name="connsiteX0" fmla="*/ 1863365 w 1954805"/>
              <a:gd name="connsiteY0" fmla="*/ 1635716 h 1727156"/>
              <a:gd name="connsiteX1" fmla="*/ 0 w 1954805"/>
              <a:gd name="connsiteY1" fmla="*/ 1635716 h 1727156"/>
              <a:gd name="connsiteX2" fmla="*/ 38283 w 1954805"/>
              <a:gd name="connsiteY2" fmla="*/ 1515226 h 1727156"/>
              <a:gd name="connsiteX3" fmla="*/ 1782014 w 1954805"/>
              <a:gd name="connsiteY3" fmla="*/ 12416 h 1727156"/>
              <a:gd name="connsiteX4" fmla="*/ 1863365 w 1954805"/>
              <a:gd name="connsiteY4" fmla="*/ 0 h 1727156"/>
              <a:gd name="connsiteX5" fmla="*/ 1954805 w 1954805"/>
              <a:gd name="connsiteY5" fmla="*/ 1727156 h 1727156"/>
              <a:gd name="connsiteX0" fmla="*/ 1863365 w 1863365"/>
              <a:gd name="connsiteY0" fmla="*/ 1635716 h 1635716"/>
              <a:gd name="connsiteX1" fmla="*/ 0 w 1863365"/>
              <a:gd name="connsiteY1" fmla="*/ 1635716 h 1635716"/>
              <a:gd name="connsiteX2" fmla="*/ 38283 w 1863365"/>
              <a:gd name="connsiteY2" fmla="*/ 1515226 h 1635716"/>
              <a:gd name="connsiteX3" fmla="*/ 1782014 w 1863365"/>
              <a:gd name="connsiteY3" fmla="*/ 12416 h 1635716"/>
              <a:gd name="connsiteX4" fmla="*/ 1863365 w 1863365"/>
              <a:gd name="connsiteY4" fmla="*/ 0 h 1635716"/>
              <a:gd name="connsiteX0" fmla="*/ 0 w 1863365"/>
              <a:gd name="connsiteY0" fmla="*/ 1635716 h 1635716"/>
              <a:gd name="connsiteX1" fmla="*/ 38283 w 1863365"/>
              <a:gd name="connsiteY1" fmla="*/ 1515226 h 1635716"/>
              <a:gd name="connsiteX2" fmla="*/ 1782014 w 1863365"/>
              <a:gd name="connsiteY2" fmla="*/ 12416 h 1635716"/>
              <a:gd name="connsiteX3" fmla="*/ 1863365 w 1863365"/>
              <a:gd name="connsiteY3" fmla="*/ 0 h 1635716"/>
            </a:gdLst>
            <a:ahLst/>
            <a:cxnLst>
              <a:cxn ang="0">
                <a:pos x="connsiteX0" y="connsiteY0"/>
              </a:cxn>
              <a:cxn ang="0">
                <a:pos x="connsiteX1" y="connsiteY1"/>
              </a:cxn>
              <a:cxn ang="0">
                <a:pos x="connsiteX2" y="connsiteY2"/>
              </a:cxn>
              <a:cxn ang="0">
                <a:pos x="connsiteX3" y="connsiteY3"/>
              </a:cxn>
            </a:cxnLst>
            <a:rect l="l" t="t" r="r" b="b"/>
            <a:pathLst>
              <a:path w="1863365" h="1635716">
                <a:moveTo>
                  <a:pt x="0" y="1635716"/>
                </a:moveTo>
                <a:lnTo>
                  <a:pt x="38283" y="1515226"/>
                </a:lnTo>
                <a:cubicBezTo>
                  <a:pt x="316622" y="755045"/>
                  <a:pt x="974270" y="177704"/>
                  <a:pt x="1782014" y="12416"/>
                </a:cubicBezTo>
                <a:lnTo>
                  <a:pt x="1863365" y="0"/>
                </a:lnTo>
              </a:path>
            </a:pathLst>
          </a:cu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tIns="90000" bIns="90000" rtlCol="0" anchor="ctr">
            <a:noAutofit/>
          </a:bodyPr>
          <a:lstStyle/>
          <a:p>
            <a:pPr algn="l">
              <a:lnSpc>
                <a:spcPct val="90000"/>
              </a:lnSpc>
            </a:pPr>
            <a:endParaRPr lang="en-GB" sz="900"/>
          </a:p>
        </p:txBody>
      </p:sp>
      <p:sp>
        <p:nvSpPr>
          <p:cNvPr id="26" name="Oval 25">
            <a:extLst>
              <a:ext uri="{FF2B5EF4-FFF2-40B4-BE49-F238E27FC236}">
                <a16:creationId xmlns:a16="http://schemas.microsoft.com/office/drawing/2014/main" id="{9709CAB4-4C09-A54F-1898-7F57A75782AB}"/>
              </a:ext>
            </a:extLst>
          </p:cNvPr>
          <p:cNvSpPr/>
          <p:nvPr userDrawn="1"/>
        </p:nvSpPr>
        <p:spPr>
          <a:xfrm>
            <a:off x="3554540" y="1917192"/>
            <a:ext cx="4000500" cy="4000500"/>
          </a:xfrm>
          <a:prstGeom prst="ellipse">
            <a:avLst/>
          </a:prstGeom>
          <a:gradFill>
            <a:gsLst>
              <a:gs pos="0">
                <a:schemeClr val="tx1">
                  <a:alpha val="0"/>
                </a:schemeClr>
              </a:gs>
              <a:gs pos="100000">
                <a:schemeClr val="tx1">
                  <a:alpha val="7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lstStyle/>
          <a:p>
            <a:pPr>
              <a:lnSpc>
                <a:spcPct val="90000"/>
              </a:lnSpc>
            </a:pPr>
            <a:endParaRPr lang="en-GB" sz="900"/>
          </a:p>
        </p:txBody>
      </p:sp>
      <p:sp>
        <p:nvSpPr>
          <p:cNvPr id="27" name="Oval 26">
            <a:extLst>
              <a:ext uri="{FF2B5EF4-FFF2-40B4-BE49-F238E27FC236}">
                <a16:creationId xmlns:a16="http://schemas.microsoft.com/office/drawing/2014/main" id="{DDE67401-D0AE-0966-5A34-85F9CA781DA1}"/>
              </a:ext>
            </a:extLst>
          </p:cNvPr>
          <p:cNvSpPr/>
          <p:nvPr userDrawn="1"/>
        </p:nvSpPr>
        <p:spPr>
          <a:xfrm>
            <a:off x="2770699" y="830079"/>
            <a:ext cx="5456421" cy="5456421"/>
          </a:xfrm>
          <a:prstGeom prst="ellipse">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lstStyle/>
          <a:p>
            <a:pPr algn="l">
              <a:lnSpc>
                <a:spcPct val="90000"/>
              </a:lnSpc>
            </a:pPr>
            <a:endParaRPr lang="en-GB" sz="900"/>
          </a:p>
        </p:txBody>
      </p:sp>
      <p:sp>
        <p:nvSpPr>
          <p:cNvPr id="31" name="Freeform: Shape 30">
            <a:extLst>
              <a:ext uri="{FF2B5EF4-FFF2-40B4-BE49-F238E27FC236}">
                <a16:creationId xmlns:a16="http://schemas.microsoft.com/office/drawing/2014/main" id="{292F6A2B-8186-B5AF-8148-2B499A43A564}"/>
              </a:ext>
            </a:extLst>
          </p:cNvPr>
          <p:cNvSpPr/>
          <p:nvPr userDrawn="1"/>
        </p:nvSpPr>
        <p:spPr>
          <a:xfrm>
            <a:off x="6159499" y="3809999"/>
            <a:ext cx="3683002" cy="3174999"/>
          </a:xfrm>
          <a:custGeom>
            <a:avLst/>
            <a:gdLst>
              <a:gd name="connsiteX0" fmla="*/ 1841501 w 3683002"/>
              <a:gd name="connsiteY0" fmla="*/ 0 h 3174999"/>
              <a:gd name="connsiteX1" fmla="*/ 3683002 w 3683002"/>
              <a:gd name="connsiteY1" fmla="*/ 1841501 h 3174999"/>
              <a:gd name="connsiteX2" fmla="*/ 3143639 w 3683002"/>
              <a:gd name="connsiteY2" fmla="*/ 3143639 h 3174999"/>
              <a:gd name="connsiteX3" fmla="*/ 3109134 w 3683002"/>
              <a:gd name="connsiteY3" fmla="*/ 3174999 h 3174999"/>
              <a:gd name="connsiteX4" fmla="*/ 573868 w 3683002"/>
              <a:gd name="connsiteY4" fmla="*/ 3174999 h 3174999"/>
              <a:gd name="connsiteX5" fmla="*/ 539363 w 3683002"/>
              <a:gd name="connsiteY5" fmla="*/ 3143639 h 3174999"/>
              <a:gd name="connsiteX6" fmla="*/ 0 w 3683002"/>
              <a:gd name="connsiteY6" fmla="*/ 1841501 h 3174999"/>
              <a:gd name="connsiteX7" fmla="*/ 1841501 w 3683002"/>
              <a:gd name="connsiteY7" fmla="*/ 0 h 3174999"/>
              <a:gd name="connsiteX0" fmla="*/ 3109134 w 3683002"/>
              <a:gd name="connsiteY0" fmla="*/ 3174999 h 3266439"/>
              <a:gd name="connsiteX1" fmla="*/ 573868 w 3683002"/>
              <a:gd name="connsiteY1" fmla="*/ 3174999 h 3266439"/>
              <a:gd name="connsiteX2" fmla="*/ 539363 w 3683002"/>
              <a:gd name="connsiteY2" fmla="*/ 3143639 h 3266439"/>
              <a:gd name="connsiteX3" fmla="*/ 0 w 3683002"/>
              <a:gd name="connsiteY3" fmla="*/ 1841501 h 3266439"/>
              <a:gd name="connsiteX4" fmla="*/ 1841501 w 3683002"/>
              <a:gd name="connsiteY4" fmla="*/ 0 h 3266439"/>
              <a:gd name="connsiteX5" fmla="*/ 3683002 w 3683002"/>
              <a:gd name="connsiteY5" fmla="*/ 1841501 h 3266439"/>
              <a:gd name="connsiteX6" fmla="*/ 3143639 w 3683002"/>
              <a:gd name="connsiteY6" fmla="*/ 3143639 h 3266439"/>
              <a:gd name="connsiteX7" fmla="*/ 3200574 w 3683002"/>
              <a:gd name="connsiteY7" fmla="*/ 3266439 h 3266439"/>
              <a:gd name="connsiteX0" fmla="*/ 3109134 w 3683002"/>
              <a:gd name="connsiteY0" fmla="*/ 3174999 h 3174999"/>
              <a:gd name="connsiteX1" fmla="*/ 573868 w 3683002"/>
              <a:gd name="connsiteY1" fmla="*/ 3174999 h 3174999"/>
              <a:gd name="connsiteX2" fmla="*/ 539363 w 3683002"/>
              <a:gd name="connsiteY2" fmla="*/ 3143639 h 3174999"/>
              <a:gd name="connsiteX3" fmla="*/ 0 w 3683002"/>
              <a:gd name="connsiteY3" fmla="*/ 1841501 h 3174999"/>
              <a:gd name="connsiteX4" fmla="*/ 1841501 w 3683002"/>
              <a:gd name="connsiteY4" fmla="*/ 0 h 3174999"/>
              <a:gd name="connsiteX5" fmla="*/ 3683002 w 3683002"/>
              <a:gd name="connsiteY5" fmla="*/ 1841501 h 3174999"/>
              <a:gd name="connsiteX6" fmla="*/ 3143639 w 3683002"/>
              <a:gd name="connsiteY6" fmla="*/ 3143639 h 3174999"/>
              <a:gd name="connsiteX0" fmla="*/ 573868 w 3683002"/>
              <a:gd name="connsiteY0" fmla="*/ 3174999 h 3174999"/>
              <a:gd name="connsiteX1" fmla="*/ 539363 w 3683002"/>
              <a:gd name="connsiteY1" fmla="*/ 3143639 h 3174999"/>
              <a:gd name="connsiteX2" fmla="*/ 0 w 3683002"/>
              <a:gd name="connsiteY2" fmla="*/ 1841501 h 3174999"/>
              <a:gd name="connsiteX3" fmla="*/ 1841501 w 3683002"/>
              <a:gd name="connsiteY3" fmla="*/ 0 h 3174999"/>
              <a:gd name="connsiteX4" fmla="*/ 3683002 w 3683002"/>
              <a:gd name="connsiteY4" fmla="*/ 1841501 h 3174999"/>
              <a:gd name="connsiteX5" fmla="*/ 3143639 w 3683002"/>
              <a:gd name="connsiteY5" fmla="*/ 3143639 h 3174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83002" h="3174999">
                <a:moveTo>
                  <a:pt x="573868" y="3174999"/>
                </a:moveTo>
                <a:lnTo>
                  <a:pt x="539363" y="3143639"/>
                </a:lnTo>
                <a:cubicBezTo>
                  <a:pt x="206117" y="2810393"/>
                  <a:pt x="0" y="2350018"/>
                  <a:pt x="0" y="1841501"/>
                </a:cubicBezTo>
                <a:cubicBezTo>
                  <a:pt x="0" y="824468"/>
                  <a:pt x="824468" y="0"/>
                  <a:pt x="1841501" y="0"/>
                </a:cubicBezTo>
                <a:cubicBezTo>
                  <a:pt x="2858534" y="0"/>
                  <a:pt x="3683002" y="824468"/>
                  <a:pt x="3683002" y="1841501"/>
                </a:cubicBezTo>
                <a:cubicBezTo>
                  <a:pt x="3683002" y="2350018"/>
                  <a:pt x="3476885" y="2810393"/>
                  <a:pt x="3143639" y="3143639"/>
                </a:cubicBezTo>
              </a:path>
            </a:pathLst>
          </a:cu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tIns="90000" bIns="90000" rtlCol="0" anchor="ctr">
            <a:noAutofit/>
          </a:bodyPr>
          <a:lstStyle/>
          <a:p>
            <a:pPr algn="l">
              <a:lnSpc>
                <a:spcPct val="90000"/>
              </a:lnSpc>
            </a:pPr>
            <a:endParaRPr lang="en-GB" sz="900"/>
          </a:p>
        </p:txBody>
      </p:sp>
      <p:pic>
        <p:nvPicPr>
          <p:cNvPr id="9" name="Picture 8" descr="Background pattern&#10;&#10;Description automatically generated">
            <a:extLst>
              <a:ext uri="{FF2B5EF4-FFF2-40B4-BE49-F238E27FC236}">
                <a16:creationId xmlns:a16="http://schemas.microsoft.com/office/drawing/2014/main" id="{B37E4F04-E9EF-705E-940A-CDFFFEAFBBC8}"/>
              </a:ext>
            </a:extLst>
          </p:cNvPr>
          <p:cNvPicPr>
            <a:picLocks noChangeAspect="1"/>
          </p:cNvPicPr>
          <p:nvPr userDrawn="1"/>
        </p:nvPicPr>
        <p:blipFill rotWithShape="1">
          <a:blip r:embed="rId2">
            <a:alphaModFix amt="70000"/>
            <a:extLst>
              <a:ext uri="{28A0092B-C50C-407E-A947-70E740481C1C}">
                <a14:useLocalDpi xmlns:a14="http://schemas.microsoft.com/office/drawing/2010/main" val="0"/>
              </a:ext>
            </a:extLst>
          </a:blip>
          <a:srcRect l="52" t="10228" r="52" b="10228"/>
          <a:stretch/>
        </p:blipFill>
        <p:spPr>
          <a:xfrm>
            <a:off x="0" y="0"/>
            <a:ext cx="12192000" cy="6858000"/>
          </a:xfrm>
          <a:prstGeom prst="rect">
            <a:avLst/>
          </a:prstGeom>
        </p:spPr>
      </p:pic>
      <p:sp>
        <p:nvSpPr>
          <p:cNvPr id="33" name="Freeform: Shape 32">
            <a:extLst>
              <a:ext uri="{FF2B5EF4-FFF2-40B4-BE49-F238E27FC236}">
                <a16:creationId xmlns:a16="http://schemas.microsoft.com/office/drawing/2014/main" id="{875296A0-DE08-89DA-9F61-E623178D6C00}"/>
              </a:ext>
            </a:extLst>
          </p:cNvPr>
          <p:cNvSpPr/>
          <p:nvPr userDrawn="1"/>
        </p:nvSpPr>
        <p:spPr>
          <a:xfrm>
            <a:off x="2" y="0"/>
            <a:ext cx="12191999" cy="6858000"/>
          </a:xfrm>
          <a:custGeom>
            <a:avLst/>
            <a:gdLst>
              <a:gd name="connsiteX0" fmla="*/ 0 w 12191999"/>
              <a:gd name="connsiteY0" fmla="*/ 0 h 6858000"/>
              <a:gd name="connsiteX1" fmla="*/ 12191999 w 12191999"/>
              <a:gd name="connsiteY1" fmla="*/ 0 h 6858000"/>
              <a:gd name="connsiteX2" fmla="*/ 12191999 w 12191999"/>
              <a:gd name="connsiteY2" fmla="*/ 2113273 h 6858000"/>
              <a:gd name="connsiteX3" fmla="*/ 3252876 w 12191999"/>
              <a:gd name="connsiteY3" fmla="*/ 6839518 h 6858000"/>
              <a:gd name="connsiteX4" fmla="*/ 3232312 w 12191999"/>
              <a:gd name="connsiteY4" fmla="*/ 6858000 h 6858000"/>
              <a:gd name="connsiteX5" fmla="*/ 0 w 12191999"/>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858000">
                <a:moveTo>
                  <a:pt x="0" y="0"/>
                </a:moveTo>
                <a:lnTo>
                  <a:pt x="12191999" y="0"/>
                </a:lnTo>
                <a:lnTo>
                  <a:pt x="12191999" y="2113273"/>
                </a:lnTo>
                <a:cubicBezTo>
                  <a:pt x="9445578" y="4877378"/>
                  <a:pt x="5994802" y="4486648"/>
                  <a:pt x="3252876" y="6839518"/>
                </a:cubicBezTo>
                <a:lnTo>
                  <a:pt x="3232312" y="6858000"/>
                </a:lnTo>
                <a:lnTo>
                  <a:pt x="0" y="6858000"/>
                </a:lnTo>
                <a:close/>
              </a:path>
            </a:pathLst>
          </a:custGeom>
          <a:solidFill>
            <a:schemeClr val="bg1"/>
          </a:solidFill>
          <a:ln w="9525" cap="flat">
            <a:noFill/>
            <a:prstDash val="solid"/>
            <a:miter/>
          </a:ln>
        </p:spPr>
        <p:txBody>
          <a:bodyPr wrap="square" rtlCol="0" anchor="ctr">
            <a:noAutofit/>
          </a:bodyPr>
          <a:lstStyle/>
          <a:p>
            <a:endParaRPr lang="en-GB"/>
          </a:p>
        </p:txBody>
      </p:sp>
      <p:sp>
        <p:nvSpPr>
          <p:cNvPr id="2" name="Title 1">
            <a:extLst>
              <a:ext uri="{FF2B5EF4-FFF2-40B4-BE49-F238E27FC236}">
                <a16:creationId xmlns:a16="http://schemas.microsoft.com/office/drawing/2014/main" id="{3DFF702D-1BAA-CD04-CB6F-1835CAFA77C8}"/>
              </a:ext>
            </a:extLst>
          </p:cNvPr>
          <p:cNvSpPr>
            <a:spLocks noGrp="1"/>
          </p:cNvSpPr>
          <p:nvPr>
            <p:ph type="ctrTitle"/>
          </p:nvPr>
        </p:nvSpPr>
        <p:spPr>
          <a:xfrm>
            <a:off x="571500" y="381000"/>
            <a:ext cx="8255000" cy="762000"/>
          </a:xfrm>
        </p:spPr>
        <p:txBody>
          <a:bodyPr anchor="ctr">
            <a:normAutofit/>
          </a:bodyPr>
          <a:lstStyle>
            <a:lvl1pPr algn="l">
              <a:defRPr sz="2800">
                <a:solidFill>
                  <a:schemeClr val="tx1"/>
                </a:solidFill>
              </a:defRPr>
            </a:lvl1pPr>
          </a:lstStyle>
          <a:p>
            <a:r>
              <a:rPr lang="en-US"/>
              <a:t>Click to edit Master title style</a:t>
            </a:r>
            <a:endParaRPr lang="en-GB"/>
          </a:p>
        </p:txBody>
      </p:sp>
      <p:sp>
        <p:nvSpPr>
          <p:cNvPr id="5" name="Footer Placeholder 4">
            <a:extLst>
              <a:ext uri="{FF2B5EF4-FFF2-40B4-BE49-F238E27FC236}">
                <a16:creationId xmlns:a16="http://schemas.microsoft.com/office/drawing/2014/main" id="{3C01FF0D-04D1-53FF-A1B0-FA36F65FBADB}"/>
              </a:ext>
            </a:extLst>
          </p:cNvPr>
          <p:cNvSpPr>
            <a:spLocks noGrp="1"/>
          </p:cNvSpPr>
          <p:nvPr>
            <p:ph type="ftr" sz="quarter" idx="11"/>
          </p:nvPr>
        </p:nvSpPr>
        <p:spPr>
          <a:xfrm>
            <a:off x="571500" y="6477000"/>
            <a:ext cx="2667000" cy="244475"/>
          </a:xfrm>
        </p:spPr>
        <p:txBody>
          <a:bodyPr/>
          <a:lstStyle/>
          <a:p>
            <a:endParaRPr lang="en-GB"/>
          </a:p>
        </p:txBody>
      </p:sp>
      <p:sp>
        <p:nvSpPr>
          <p:cNvPr id="4" name="Date Placeholder 3">
            <a:extLst>
              <a:ext uri="{FF2B5EF4-FFF2-40B4-BE49-F238E27FC236}">
                <a16:creationId xmlns:a16="http://schemas.microsoft.com/office/drawing/2014/main" id="{64AA2EA0-DF7D-AC68-8AA5-46DC206C0B93}"/>
              </a:ext>
            </a:extLst>
          </p:cNvPr>
          <p:cNvSpPr>
            <a:spLocks noGrp="1"/>
          </p:cNvSpPr>
          <p:nvPr>
            <p:ph type="dt" sz="half" idx="10"/>
          </p:nvPr>
        </p:nvSpPr>
        <p:spPr/>
        <p:txBody>
          <a:bodyPr/>
          <a:lstStyle>
            <a:lvl1pPr>
              <a:defRPr>
                <a:solidFill>
                  <a:schemeClr val="bg1"/>
                </a:solidFill>
              </a:defRPr>
            </a:lvl1pPr>
          </a:lstStyle>
          <a:p>
            <a:fld id="{47E783DF-4E6A-42A6-BAEA-E8FD1A5CC058}" type="datetime1">
              <a:rPr lang="en-GB" smtClean="0"/>
              <a:pPr/>
              <a:t>08/03/2025</a:t>
            </a:fld>
            <a:endParaRPr lang="en-GB"/>
          </a:p>
        </p:txBody>
      </p:sp>
      <p:sp>
        <p:nvSpPr>
          <p:cNvPr id="6" name="Slide Number Placeholder 5">
            <a:extLst>
              <a:ext uri="{FF2B5EF4-FFF2-40B4-BE49-F238E27FC236}">
                <a16:creationId xmlns:a16="http://schemas.microsoft.com/office/drawing/2014/main" id="{BC491811-61AD-F9AC-6482-AE5AD3E083C6}"/>
              </a:ext>
            </a:extLst>
          </p:cNvPr>
          <p:cNvSpPr>
            <a:spLocks noGrp="1"/>
          </p:cNvSpPr>
          <p:nvPr>
            <p:ph type="sldNum" sz="quarter" idx="12"/>
          </p:nvPr>
        </p:nvSpPr>
        <p:spPr/>
        <p:txBody>
          <a:bodyPr/>
          <a:lstStyle/>
          <a:p>
            <a:fld id="{0F36756C-E2AA-4010-9ED5-5A423156605A}" type="slidenum">
              <a:rPr lang="en-GB" smtClean="0"/>
              <a:t>‹#›</a:t>
            </a:fld>
            <a:endParaRPr lang="en-GB"/>
          </a:p>
        </p:txBody>
      </p:sp>
      <p:sp>
        <p:nvSpPr>
          <p:cNvPr id="10" name="Picture Placeholder 9">
            <a:extLst>
              <a:ext uri="{FF2B5EF4-FFF2-40B4-BE49-F238E27FC236}">
                <a16:creationId xmlns:a16="http://schemas.microsoft.com/office/drawing/2014/main" id="{7DF22FCF-0CF7-C24F-EE69-36BE243DD29B}"/>
              </a:ext>
            </a:extLst>
          </p:cNvPr>
          <p:cNvSpPr>
            <a:spLocks noGrp="1"/>
          </p:cNvSpPr>
          <p:nvPr>
            <p:ph type="pic" sz="quarter" idx="14" hasCustomPrompt="1"/>
          </p:nvPr>
        </p:nvSpPr>
        <p:spPr>
          <a:xfrm>
            <a:off x="571500" y="5715000"/>
            <a:ext cx="2667000" cy="571500"/>
          </a:xfrm>
        </p:spPr>
        <p:txBody>
          <a:bodyPr lIns="72000" tIns="0" anchor="ctr"/>
          <a:lstStyle>
            <a:lvl1pPr marL="0" indent="0" algn="l">
              <a:spcBef>
                <a:spcPts val="0"/>
              </a:spcBef>
              <a:buNone/>
              <a:defRPr sz="1200"/>
            </a:lvl1pPr>
          </a:lstStyle>
          <a:p>
            <a:r>
              <a:rPr lang="en-US"/>
              <a:t>Click to add </a:t>
            </a:r>
            <a:br>
              <a:rPr lang="en-US"/>
            </a:br>
            <a:r>
              <a:rPr lang="en-US"/>
              <a:t>logo (optional)</a:t>
            </a:r>
            <a:endParaRPr lang="en-GB"/>
          </a:p>
        </p:txBody>
      </p:sp>
      <p:sp>
        <p:nvSpPr>
          <p:cNvPr id="38" name="Picture Placeholder 9">
            <a:extLst>
              <a:ext uri="{FF2B5EF4-FFF2-40B4-BE49-F238E27FC236}">
                <a16:creationId xmlns:a16="http://schemas.microsoft.com/office/drawing/2014/main" id="{A60D132B-33F6-66B6-863F-4803A71D4F8B}"/>
              </a:ext>
            </a:extLst>
          </p:cNvPr>
          <p:cNvSpPr>
            <a:spLocks noGrp="1"/>
          </p:cNvSpPr>
          <p:nvPr>
            <p:ph type="pic" sz="quarter" idx="15" hasCustomPrompt="1"/>
          </p:nvPr>
        </p:nvSpPr>
        <p:spPr>
          <a:xfrm>
            <a:off x="8953501" y="476250"/>
            <a:ext cx="2167820" cy="571500"/>
          </a:xfrm>
        </p:spPr>
        <p:txBody>
          <a:bodyPr lIns="72000" tIns="0" anchor="ctr"/>
          <a:lstStyle>
            <a:lvl1pPr marL="0" indent="0" algn="l">
              <a:spcBef>
                <a:spcPts val="0"/>
              </a:spcBef>
              <a:buNone/>
              <a:defRPr sz="1200"/>
            </a:lvl1pPr>
          </a:lstStyle>
          <a:p>
            <a:r>
              <a:rPr lang="en-US"/>
              <a:t>Click to add </a:t>
            </a:r>
            <a:br>
              <a:rPr lang="en-US"/>
            </a:br>
            <a:r>
              <a:rPr lang="en-US"/>
              <a:t>logo (optional) </a:t>
            </a:r>
            <a:endParaRPr lang="en-GB"/>
          </a:p>
        </p:txBody>
      </p:sp>
      <p:sp>
        <p:nvSpPr>
          <p:cNvPr id="21" name="Text Placeholder 13">
            <a:extLst>
              <a:ext uri="{FF2B5EF4-FFF2-40B4-BE49-F238E27FC236}">
                <a16:creationId xmlns:a16="http://schemas.microsoft.com/office/drawing/2014/main" id="{271DD3F0-BB33-E6D0-107F-79600EFE5277}"/>
              </a:ext>
            </a:extLst>
          </p:cNvPr>
          <p:cNvSpPr>
            <a:spLocks noGrp="1"/>
          </p:cNvSpPr>
          <p:nvPr>
            <p:ph type="body" sz="quarter" idx="18" hasCustomPrompt="1"/>
          </p:nvPr>
        </p:nvSpPr>
        <p:spPr>
          <a:xfrm>
            <a:off x="571500" y="4447290"/>
            <a:ext cx="4063999" cy="1011420"/>
          </a:xfrm>
        </p:spPr>
        <p:txBody>
          <a:bodyPr lIns="0" rIns="360000" bIns="0" anchor="b"/>
          <a:lstStyle>
            <a:lvl1pPr marL="0" indent="0">
              <a:lnSpc>
                <a:spcPct val="90000"/>
              </a:lnSpc>
              <a:spcBef>
                <a:spcPts val="0"/>
              </a:spcBef>
              <a:buFont typeface="Lucida Sans Unicode" panose="020B0602030504020204" pitchFamily="34" charset="0"/>
              <a:buNone/>
              <a:defRPr sz="2000"/>
            </a:lvl1pPr>
            <a:lvl2pPr>
              <a:defRPr/>
            </a:lvl2pPr>
          </a:lstStyle>
          <a:p>
            <a:pPr lvl="0"/>
            <a:r>
              <a:rPr lang="en-US"/>
              <a:t>Name (use Verdana Bold)</a:t>
            </a:r>
            <a:br>
              <a:rPr lang="en-US"/>
            </a:br>
            <a:r>
              <a:rPr lang="en-US"/>
              <a:t>Additional details</a:t>
            </a:r>
          </a:p>
        </p:txBody>
      </p:sp>
      <p:sp>
        <p:nvSpPr>
          <p:cNvPr id="22" name="Text Placeholder 13">
            <a:extLst>
              <a:ext uri="{FF2B5EF4-FFF2-40B4-BE49-F238E27FC236}">
                <a16:creationId xmlns:a16="http://schemas.microsoft.com/office/drawing/2014/main" id="{761EA579-774E-203C-D527-75ACDE0DF63A}"/>
              </a:ext>
            </a:extLst>
          </p:cNvPr>
          <p:cNvSpPr>
            <a:spLocks noGrp="1"/>
          </p:cNvSpPr>
          <p:nvPr>
            <p:ph type="body" sz="quarter" idx="17" hasCustomPrompt="1"/>
          </p:nvPr>
        </p:nvSpPr>
        <p:spPr>
          <a:xfrm>
            <a:off x="571499" y="1524001"/>
            <a:ext cx="7619997" cy="2667000"/>
          </a:xfrm>
        </p:spPr>
        <p:txBody>
          <a:bodyPr lIns="0" rIns="360000" bIns="0" anchor="ctr"/>
          <a:lstStyle>
            <a:lvl1pPr marL="0" indent="0">
              <a:lnSpc>
                <a:spcPct val="90000"/>
              </a:lnSpc>
              <a:spcBef>
                <a:spcPts val="0"/>
              </a:spcBef>
              <a:buFont typeface="Lucida Sans Unicode" panose="020B0602030504020204" pitchFamily="34" charset="0"/>
              <a:buNone/>
              <a:defRPr sz="2000"/>
            </a:lvl1pPr>
            <a:lvl2pPr>
              <a:defRPr/>
            </a:lvl2pPr>
          </a:lstStyle>
          <a:p>
            <a:pPr lvl="0"/>
            <a:r>
              <a:rPr lang="en-US"/>
              <a:t>Add quote here.</a:t>
            </a:r>
            <a:br>
              <a:rPr lang="en-US"/>
            </a:br>
            <a:br>
              <a:rPr lang="en-US"/>
            </a:br>
            <a:r>
              <a:rPr lang="en-US"/>
              <a:t>Increase the type size if the quote seems to short for the space (20pt – 28pt)</a:t>
            </a:r>
          </a:p>
        </p:txBody>
      </p:sp>
      <p:grpSp>
        <p:nvGrpSpPr>
          <p:cNvPr id="3" name="Group 4">
            <a:extLst>
              <a:ext uri="{FF2B5EF4-FFF2-40B4-BE49-F238E27FC236}">
                <a16:creationId xmlns:a16="http://schemas.microsoft.com/office/drawing/2014/main" id="{70ED9046-E6CB-93E5-6CF7-1EAC6FC4F9D8}"/>
              </a:ext>
            </a:extLst>
          </p:cNvPr>
          <p:cNvGrpSpPr>
            <a:grpSpLocks noChangeAspect="1"/>
          </p:cNvGrpSpPr>
          <p:nvPr userDrawn="1"/>
        </p:nvGrpSpPr>
        <p:grpSpPr bwMode="auto">
          <a:xfrm>
            <a:off x="11407071" y="476250"/>
            <a:ext cx="213430" cy="571500"/>
            <a:chOff x="4249" y="1683"/>
            <a:chExt cx="695" cy="1861"/>
          </a:xfrm>
        </p:grpSpPr>
        <p:sp>
          <p:nvSpPr>
            <p:cNvPr id="7" name="Freeform 5">
              <a:extLst>
                <a:ext uri="{FF2B5EF4-FFF2-40B4-BE49-F238E27FC236}">
                  <a16:creationId xmlns:a16="http://schemas.microsoft.com/office/drawing/2014/main" id="{344577D2-884F-989D-C139-27CBDCDB7EAC}"/>
                </a:ext>
              </a:extLst>
            </p:cNvPr>
            <p:cNvSpPr>
              <a:spLocks/>
            </p:cNvSpPr>
            <p:nvPr userDrawn="1"/>
          </p:nvSpPr>
          <p:spPr bwMode="auto">
            <a:xfrm>
              <a:off x="4249" y="1824"/>
              <a:ext cx="463" cy="1720"/>
            </a:xfrm>
            <a:custGeom>
              <a:avLst/>
              <a:gdLst>
                <a:gd name="T0" fmla="*/ 232 w 463"/>
                <a:gd name="T1" fmla="*/ 116 h 1720"/>
                <a:gd name="T2" fmla="*/ 0 w 463"/>
                <a:gd name="T3" fmla="*/ 0 h 1720"/>
                <a:gd name="T4" fmla="*/ 0 w 463"/>
                <a:gd name="T5" fmla="*/ 1487 h 1720"/>
                <a:gd name="T6" fmla="*/ 463 w 463"/>
                <a:gd name="T7" fmla="*/ 1720 h 1720"/>
                <a:gd name="T8" fmla="*/ 463 w 463"/>
                <a:gd name="T9" fmla="*/ 1463 h 1720"/>
                <a:gd name="T10" fmla="*/ 232 w 463"/>
                <a:gd name="T11" fmla="*/ 1346 h 1720"/>
                <a:gd name="T12" fmla="*/ 232 w 463"/>
                <a:gd name="T13" fmla="*/ 116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2" y="116"/>
                  </a:moveTo>
                  <a:lnTo>
                    <a:pt x="0" y="0"/>
                  </a:lnTo>
                  <a:lnTo>
                    <a:pt x="0" y="1487"/>
                  </a:lnTo>
                  <a:lnTo>
                    <a:pt x="463" y="1720"/>
                  </a:lnTo>
                  <a:lnTo>
                    <a:pt x="463" y="1463"/>
                  </a:lnTo>
                  <a:lnTo>
                    <a:pt x="232" y="1346"/>
                  </a:lnTo>
                  <a:lnTo>
                    <a:pt x="232" y="116"/>
                  </a:lnTo>
                  <a:close/>
                </a:path>
              </a:pathLst>
            </a:cu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sp>
          <p:nvSpPr>
            <p:cNvPr id="8" name="Freeform 6">
              <a:extLst>
                <a:ext uri="{FF2B5EF4-FFF2-40B4-BE49-F238E27FC236}">
                  <a16:creationId xmlns:a16="http://schemas.microsoft.com/office/drawing/2014/main" id="{84E4C401-3B25-2CCD-B2E1-E509D94B21DE}"/>
                </a:ext>
              </a:extLst>
            </p:cNvPr>
            <p:cNvSpPr>
              <a:spLocks/>
            </p:cNvSpPr>
            <p:nvPr userDrawn="1"/>
          </p:nvSpPr>
          <p:spPr bwMode="auto">
            <a:xfrm>
              <a:off x="4481" y="1683"/>
              <a:ext cx="463" cy="1720"/>
            </a:xfrm>
            <a:custGeom>
              <a:avLst/>
              <a:gdLst>
                <a:gd name="T0" fmla="*/ 231 w 463"/>
                <a:gd name="T1" fmla="*/ 1604 h 1720"/>
                <a:gd name="T2" fmla="*/ 463 w 463"/>
                <a:gd name="T3" fmla="*/ 1720 h 1720"/>
                <a:gd name="T4" fmla="*/ 463 w 463"/>
                <a:gd name="T5" fmla="*/ 233 h 1720"/>
                <a:gd name="T6" fmla="*/ 0 w 463"/>
                <a:gd name="T7" fmla="*/ 0 h 1720"/>
                <a:gd name="T8" fmla="*/ 0 w 463"/>
                <a:gd name="T9" fmla="*/ 257 h 1720"/>
                <a:gd name="T10" fmla="*/ 231 w 463"/>
                <a:gd name="T11" fmla="*/ 374 h 1720"/>
                <a:gd name="T12" fmla="*/ 231 w 463"/>
                <a:gd name="T13" fmla="*/ 1604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1" y="1604"/>
                  </a:moveTo>
                  <a:lnTo>
                    <a:pt x="463" y="1720"/>
                  </a:lnTo>
                  <a:lnTo>
                    <a:pt x="463" y="233"/>
                  </a:lnTo>
                  <a:lnTo>
                    <a:pt x="0" y="0"/>
                  </a:lnTo>
                  <a:lnTo>
                    <a:pt x="0" y="257"/>
                  </a:lnTo>
                  <a:lnTo>
                    <a:pt x="231" y="374"/>
                  </a:lnTo>
                  <a:lnTo>
                    <a:pt x="231" y="1604"/>
                  </a:lnTo>
                  <a:close/>
                </a:path>
              </a:pathLst>
            </a:custGeom>
            <a:solidFill>
              <a:schemeClr val="accent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grpSp>
    </p:spTree>
    <p:extLst>
      <p:ext uri="{BB962C8B-B14F-4D97-AF65-F5344CB8AC3E}">
        <p14:creationId xmlns:p14="http://schemas.microsoft.com/office/powerpoint/2010/main" val="512216392"/>
      </p:ext>
    </p:extLst>
  </p:cSld>
  <p:clrMapOvr>
    <a:overrideClrMapping bg1="lt1" tx1="dk1" bg2="lt2" tx2="dk2" accent1="accent1" accent2="accent2" accent3="accent3" accent4="accent4" accent5="accent5" accent6="accent6" hlink="hlink" folHlink="folHlink"/>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Quote (dark, with headshot)">
    <p:bg>
      <p:bgRef idx="1001">
        <a:schemeClr val="bg2"/>
      </p:bgRef>
    </p:bg>
    <p:spTree>
      <p:nvGrpSpPr>
        <p:cNvPr id="1" name=""/>
        <p:cNvGrpSpPr/>
        <p:nvPr/>
      </p:nvGrpSpPr>
      <p:grpSpPr>
        <a:xfrm>
          <a:off x="0" y="0"/>
          <a:ext cx="0" cy="0"/>
          <a:chOff x="0" y="0"/>
          <a:chExt cx="0" cy="0"/>
        </a:xfrm>
      </p:grpSpPr>
      <p:sp>
        <p:nvSpPr>
          <p:cNvPr id="21" name="Oval 20">
            <a:extLst>
              <a:ext uri="{FF2B5EF4-FFF2-40B4-BE49-F238E27FC236}">
                <a16:creationId xmlns:a16="http://schemas.microsoft.com/office/drawing/2014/main" id="{4D8062D7-6FDA-7AA3-4E5E-C043E2EBE85C}"/>
              </a:ext>
            </a:extLst>
          </p:cNvPr>
          <p:cNvSpPr/>
          <p:nvPr userDrawn="1"/>
        </p:nvSpPr>
        <p:spPr>
          <a:xfrm>
            <a:off x="3554540" y="1787902"/>
            <a:ext cx="4000500" cy="4000500"/>
          </a:xfrm>
          <a:prstGeom prst="ellipse">
            <a:avLst/>
          </a:prstGeom>
          <a:gradFill>
            <a:gsLst>
              <a:gs pos="0">
                <a:schemeClr val="tx1">
                  <a:alpha val="0"/>
                </a:schemeClr>
              </a:gs>
              <a:gs pos="100000">
                <a:schemeClr val="tx1">
                  <a:alpha val="7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lstStyle/>
          <a:p>
            <a:pPr algn="l">
              <a:lnSpc>
                <a:spcPct val="90000"/>
              </a:lnSpc>
            </a:pPr>
            <a:endParaRPr lang="en-GB" sz="900"/>
          </a:p>
        </p:txBody>
      </p:sp>
      <p:sp>
        <p:nvSpPr>
          <p:cNvPr id="22" name="Oval 21">
            <a:extLst>
              <a:ext uri="{FF2B5EF4-FFF2-40B4-BE49-F238E27FC236}">
                <a16:creationId xmlns:a16="http://schemas.microsoft.com/office/drawing/2014/main" id="{87474A41-B348-E5C2-0237-692FFE2C38F6}"/>
              </a:ext>
            </a:extLst>
          </p:cNvPr>
          <p:cNvSpPr/>
          <p:nvPr userDrawn="1"/>
        </p:nvSpPr>
        <p:spPr>
          <a:xfrm>
            <a:off x="2770699" y="700789"/>
            <a:ext cx="5456421" cy="5456421"/>
          </a:xfrm>
          <a:prstGeom prst="ellipse">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lstStyle/>
          <a:p>
            <a:pPr algn="l">
              <a:lnSpc>
                <a:spcPct val="90000"/>
              </a:lnSpc>
            </a:pPr>
            <a:endParaRPr lang="en-GB" sz="900"/>
          </a:p>
        </p:txBody>
      </p:sp>
      <p:sp>
        <p:nvSpPr>
          <p:cNvPr id="23" name="Oval 22">
            <a:extLst>
              <a:ext uri="{FF2B5EF4-FFF2-40B4-BE49-F238E27FC236}">
                <a16:creationId xmlns:a16="http://schemas.microsoft.com/office/drawing/2014/main" id="{78DE4494-8B84-67AE-36D7-5FF8AC381958}"/>
              </a:ext>
            </a:extLst>
          </p:cNvPr>
          <p:cNvSpPr/>
          <p:nvPr userDrawn="1"/>
        </p:nvSpPr>
        <p:spPr>
          <a:xfrm>
            <a:off x="6540499" y="3810000"/>
            <a:ext cx="2667000" cy="2667000"/>
          </a:xfrm>
          <a:prstGeom prst="ellipse">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lstStyle/>
          <a:p>
            <a:pPr algn="l">
              <a:lnSpc>
                <a:spcPct val="90000"/>
              </a:lnSpc>
            </a:pPr>
            <a:endParaRPr lang="en-GB" sz="900"/>
          </a:p>
        </p:txBody>
      </p:sp>
      <p:sp>
        <p:nvSpPr>
          <p:cNvPr id="24" name="Freeform: Shape 23">
            <a:extLst>
              <a:ext uri="{FF2B5EF4-FFF2-40B4-BE49-F238E27FC236}">
                <a16:creationId xmlns:a16="http://schemas.microsoft.com/office/drawing/2014/main" id="{27A159BA-A378-573E-ACE2-9171C2C7882C}"/>
              </a:ext>
            </a:extLst>
          </p:cNvPr>
          <p:cNvSpPr/>
          <p:nvPr userDrawn="1"/>
        </p:nvSpPr>
        <p:spPr>
          <a:xfrm>
            <a:off x="10455633" y="5349282"/>
            <a:ext cx="1863365" cy="1635716"/>
          </a:xfrm>
          <a:custGeom>
            <a:avLst/>
            <a:gdLst>
              <a:gd name="connsiteX0" fmla="*/ 1863365 w 1863365"/>
              <a:gd name="connsiteY0" fmla="*/ 0 h 1635716"/>
              <a:gd name="connsiteX1" fmla="*/ 1863365 w 1863365"/>
              <a:gd name="connsiteY1" fmla="*/ 1635716 h 1635716"/>
              <a:gd name="connsiteX2" fmla="*/ 0 w 1863365"/>
              <a:gd name="connsiteY2" fmla="*/ 1635716 h 1635716"/>
              <a:gd name="connsiteX3" fmla="*/ 38283 w 1863365"/>
              <a:gd name="connsiteY3" fmla="*/ 1515226 h 1635716"/>
              <a:gd name="connsiteX4" fmla="*/ 1782014 w 1863365"/>
              <a:gd name="connsiteY4" fmla="*/ 12416 h 1635716"/>
              <a:gd name="connsiteX0" fmla="*/ 1863365 w 1954805"/>
              <a:gd name="connsiteY0" fmla="*/ 1635716 h 1727156"/>
              <a:gd name="connsiteX1" fmla="*/ 0 w 1954805"/>
              <a:gd name="connsiteY1" fmla="*/ 1635716 h 1727156"/>
              <a:gd name="connsiteX2" fmla="*/ 38283 w 1954805"/>
              <a:gd name="connsiteY2" fmla="*/ 1515226 h 1727156"/>
              <a:gd name="connsiteX3" fmla="*/ 1782014 w 1954805"/>
              <a:gd name="connsiteY3" fmla="*/ 12416 h 1727156"/>
              <a:gd name="connsiteX4" fmla="*/ 1863365 w 1954805"/>
              <a:gd name="connsiteY4" fmla="*/ 0 h 1727156"/>
              <a:gd name="connsiteX5" fmla="*/ 1954805 w 1954805"/>
              <a:gd name="connsiteY5" fmla="*/ 1727156 h 1727156"/>
              <a:gd name="connsiteX0" fmla="*/ 1863365 w 1863365"/>
              <a:gd name="connsiteY0" fmla="*/ 1635716 h 1635716"/>
              <a:gd name="connsiteX1" fmla="*/ 0 w 1863365"/>
              <a:gd name="connsiteY1" fmla="*/ 1635716 h 1635716"/>
              <a:gd name="connsiteX2" fmla="*/ 38283 w 1863365"/>
              <a:gd name="connsiteY2" fmla="*/ 1515226 h 1635716"/>
              <a:gd name="connsiteX3" fmla="*/ 1782014 w 1863365"/>
              <a:gd name="connsiteY3" fmla="*/ 12416 h 1635716"/>
              <a:gd name="connsiteX4" fmla="*/ 1863365 w 1863365"/>
              <a:gd name="connsiteY4" fmla="*/ 0 h 1635716"/>
              <a:gd name="connsiteX0" fmla="*/ 0 w 1863365"/>
              <a:gd name="connsiteY0" fmla="*/ 1635716 h 1635716"/>
              <a:gd name="connsiteX1" fmla="*/ 38283 w 1863365"/>
              <a:gd name="connsiteY1" fmla="*/ 1515226 h 1635716"/>
              <a:gd name="connsiteX2" fmla="*/ 1782014 w 1863365"/>
              <a:gd name="connsiteY2" fmla="*/ 12416 h 1635716"/>
              <a:gd name="connsiteX3" fmla="*/ 1863365 w 1863365"/>
              <a:gd name="connsiteY3" fmla="*/ 0 h 1635716"/>
            </a:gdLst>
            <a:ahLst/>
            <a:cxnLst>
              <a:cxn ang="0">
                <a:pos x="connsiteX0" y="connsiteY0"/>
              </a:cxn>
              <a:cxn ang="0">
                <a:pos x="connsiteX1" y="connsiteY1"/>
              </a:cxn>
              <a:cxn ang="0">
                <a:pos x="connsiteX2" y="connsiteY2"/>
              </a:cxn>
              <a:cxn ang="0">
                <a:pos x="connsiteX3" y="connsiteY3"/>
              </a:cxn>
            </a:cxnLst>
            <a:rect l="l" t="t" r="r" b="b"/>
            <a:pathLst>
              <a:path w="1863365" h="1635716">
                <a:moveTo>
                  <a:pt x="0" y="1635716"/>
                </a:moveTo>
                <a:lnTo>
                  <a:pt x="38283" y="1515226"/>
                </a:lnTo>
                <a:cubicBezTo>
                  <a:pt x="316622" y="755045"/>
                  <a:pt x="974270" y="177704"/>
                  <a:pt x="1782014" y="12416"/>
                </a:cubicBezTo>
                <a:lnTo>
                  <a:pt x="1863365" y="0"/>
                </a:lnTo>
              </a:path>
            </a:pathLst>
          </a:cu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tIns="90000" bIns="90000" rtlCol="0" anchor="ctr">
            <a:noAutofit/>
          </a:bodyPr>
          <a:lstStyle/>
          <a:p>
            <a:pPr algn="l">
              <a:lnSpc>
                <a:spcPct val="90000"/>
              </a:lnSpc>
            </a:pPr>
            <a:endParaRPr lang="en-GB" sz="900"/>
          </a:p>
        </p:txBody>
      </p:sp>
      <p:pic>
        <p:nvPicPr>
          <p:cNvPr id="9" name="Picture 8" descr="Background pattern&#10;&#10;Description automatically generated">
            <a:extLst>
              <a:ext uri="{FF2B5EF4-FFF2-40B4-BE49-F238E27FC236}">
                <a16:creationId xmlns:a16="http://schemas.microsoft.com/office/drawing/2014/main" id="{9780624E-7266-4F0C-2A40-6EA535240D9A}"/>
              </a:ext>
            </a:extLst>
          </p:cNvPr>
          <p:cNvPicPr>
            <a:picLocks noChangeAspect="1"/>
          </p:cNvPicPr>
          <p:nvPr userDrawn="1"/>
        </p:nvPicPr>
        <p:blipFill rotWithShape="1">
          <a:blip r:embed="rId2">
            <a:alphaModFix amt="70000"/>
            <a:extLst>
              <a:ext uri="{28A0092B-C50C-407E-A947-70E740481C1C}">
                <a14:useLocalDpi xmlns:a14="http://schemas.microsoft.com/office/drawing/2010/main" val="0"/>
              </a:ext>
            </a:extLst>
          </a:blip>
          <a:srcRect l="52" t="10228" r="52" b="10228"/>
          <a:stretch/>
        </p:blipFill>
        <p:spPr>
          <a:xfrm>
            <a:off x="0" y="0"/>
            <a:ext cx="12192000" cy="6858000"/>
          </a:xfrm>
          <a:prstGeom prst="rect">
            <a:avLst/>
          </a:prstGeom>
        </p:spPr>
      </p:pic>
      <p:sp>
        <p:nvSpPr>
          <p:cNvPr id="33" name="Freeform: Shape 32">
            <a:extLst>
              <a:ext uri="{FF2B5EF4-FFF2-40B4-BE49-F238E27FC236}">
                <a16:creationId xmlns:a16="http://schemas.microsoft.com/office/drawing/2014/main" id="{875296A0-DE08-89DA-9F61-E623178D6C00}"/>
              </a:ext>
            </a:extLst>
          </p:cNvPr>
          <p:cNvSpPr/>
          <p:nvPr userDrawn="1"/>
        </p:nvSpPr>
        <p:spPr>
          <a:xfrm>
            <a:off x="2" y="0"/>
            <a:ext cx="12191999" cy="6858000"/>
          </a:xfrm>
          <a:custGeom>
            <a:avLst/>
            <a:gdLst>
              <a:gd name="connsiteX0" fmla="*/ 0 w 12191999"/>
              <a:gd name="connsiteY0" fmla="*/ 0 h 6858000"/>
              <a:gd name="connsiteX1" fmla="*/ 12191999 w 12191999"/>
              <a:gd name="connsiteY1" fmla="*/ 0 h 6858000"/>
              <a:gd name="connsiteX2" fmla="*/ 12191999 w 12191999"/>
              <a:gd name="connsiteY2" fmla="*/ 2113273 h 6858000"/>
              <a:gd name="connsiteX3" fmla="*/ 3252876 w 12191999"/>
              <a:gd name="connsiteY3" fmla="*/ 6839518 h 6858000"/>
              <a:gd name="connsiteX4" fmla="*/ 3232312 w 12191999"/>
              <a:gd name="connsiteY4" fmla="*/ 6858000 h 6858000"/>
              <a:gd name="connsiteX5" fmla="*/ 0 w 12191999"/>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858000">
                <a:moveTo>
                  <a:pt x="0" y="0"/>
                </a:moveTo>
                <a:lnTo>
                  <a:pt x="12191999" y="0"/>
                </a:lnTo>
                <a:lnTo>
                  <a:pt x="12191999" y="2113273"/>
                </a:lnTo>
                <a:cubicBezTo>
                  <a:pt x="9445578" y="4877378"/>
                  <a:pt x="5994802" y="4486648"/>
                  <a:pt x="3252876" y="6839518"/>
                </a:cubicBezTo>
                <a:lnTo>
                  <a:pt x="3232312" y="6858000"/>
                </a:lnTo>
                <a:lnTo>
                  <a:pt x="0" y="6858000"/>
                </a:lnTo>
                <a:close/>
              </a:path>
            </a:pathLst>
          </a:custGeom>
          <a:gradFill>
            <a:gsLst>
              <a:gs pos="0">
                <a:schemeClr val="bg2">
                  <a:lumMod val="75000"/>
                </a:schemeClr>
              </a:gs>
              <a:gs pos="100000">
                <a:schemeClr val="bg2">
                  <a:lumMod val="50000"/>
                </a:schemeClr>
              </a:gs>
            </a:gsLst>
            <a:lin ang="7200000" scaled="0"/>
          </a:gradFill>
          <a:ln>
            <a:noFill/>
          </a:ln>
          <a:effectLst>
            <a:outerShdw blurRad="381000" algn="ctr" rotWithShape="0">
              <a:schemeClr val="bg2">
                <a:alpha val="7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tIns="90000" bIns="90000" rtlCol="0" anchor="t">
            <a:noAutofit/>
          </a:bodyPr>
          <a:lstStyle/>
          <a:p>
            <a:pPr lvl="0">
              <a:lnSpc>
                <a:spcPct val="90000"/>
              </a:lnSpc>
            </a:pPr>
            <a:endParaRPr lang="en-GB" sz="1400">
              <a:solidFill>
                <a:schemeClr val="lt1"/>
              </a:solidFill>
            </a:endParaRPr>
          </a:p>
        </p:txBody>
      </p:sp>
      <p:sp>
        <p:nvSpPr>
          <p:cNvPr id="2" name="Title 1">
            <a:extLst>
              <a:ext uri="{FF2B5EF4-FFF2-40B4-BE49-F238E27FC236}">
                <a16:creationId xmlns:a16="http://schemas.microsoft.com/office/drawing/2014/main" id="{3DFF702D-1BAA-CD04-CB6F-1835CAFA77C8}"/>
              </a:ext>
            </a:extLst>
          </p:cNvPr>
          <p:cNvSpPr>
            <a:spLocks noGrp="1"/>
          </p:cNvSpPr>
          <p:nvPr>
            <p:ph type="ctrTitle"/>
          </p:nvPr>
        </p:nvSpPr>
        <p:spPr>
          <a:xfrm>
            <a:off x="571500" y="381000"/>
            <a:ext cx="8255000" cy="762000"/>
          </a:xfrm>
        </p:spPr>
        <p:txBody>
          <a:bodyPr anchor="ctr">
            <a:normAutofit/>
          </a:bodyPr>
          <a:lstStyle>
            <a:lvl1pPr algn="l">
              <a:defRPr sz="2800">
                <a:solidFill>
                  <a:schemeClr val="tx1"/>
                </a:solidFill>
              </a:defRPr>
            </a:lvl1pPr>
          </a:lstStyle>
          <a:p>
            <a:r>
              <a:rPr lang="en-US"/>
              <a:t>Click to edit Master title style</a:t>
            </a:r>
            <a:endParaRPr lang="en-GB"/>
          </a:p>
        </p:txBody>
      </p:sp>
      <p:sp>
        <p:nvSpPr>
          <p:cNvPr id="5" name="Footer Placeholder 4">
            <a:extLst>
              <a:ext uri="{FF2B5EF4-FFF2-40B4-BE49-F238E27FC236}">
                <a16:creationId xmlns:a16="http://schemas.microsoft.com/office/drawing/2014/main" id="{3C01FF0D-04D1-53FF-A1B0-FA36F65FBADB}"/>
              </a:ext>
            </a:extLst>
          </p:cNvPr>
          <p:cNvSpPr>
            <a:spLocks noGrp="1"/>
          </p:cNvSpPr>
          <p:nvPr>
            <p:ph type="ftr" sz="quarter" idx="11"/>
          </p:nvPr>
        </p:nvSpPr>
        <p:spPr>
          <a:xfrm>
            <a:off x="571500" y="6477000"/>
            <a:ext cx="2667000" cy="244475"/>
          </a:xfrm>
        </p:spPr>
        <p:txBody>
          <a:bodyPr/>
          <a:lstStyle/>
          <a:p>
            <a:endParaRPr lang="en-GB"/>
          </a:p>
        </p:txBody>
      </p:sp>
      <p:sp>
        <p:nvSpPr>
          <p:cNvPr id="4" name="Date Placeholder 3">
            <a:extLst>
              <a:ext uri="{FF2B5EF4-FFF2-40B4-BE49-F238E27FC236}">
                <a16:creationId xmlns:a16="http://schemas.microsoft.com/office/drawing/2014/main" id="{64AA2EA0-DF7D-AC68-8AA5-46DC206C0B93}"/>
              </a:ext>
            </a:extLst>
          </p:cNvPr>
          <p:cNvSpPr>
            <a:spLocks noGrp="1"/>
          </p:cNvSpPr>
          <p:nvPr>
            <p:ph type="dt" sz="half" idx="10"/>
          </p:nvPr>
        </p:nvSpPr>
        <p:spPr/>
        <p:txBody>
          <a:bodyPr/>
          <a:lstStyle>
            <a:lvl1pPr>
              <a:defRPr>
                <a:solidFill>
                  <a:schemeClr val="tx1"/>
                </a:solidFill>
              </a:defRPr>
            </a:lvl1pPr>
          </a:lstStyle>
          <a:p>
            <a:fld id="{47E783DF-4E6A-42A6-BAEA-E8FD1A5CC058}" type="datetime1">
              <a:rPr lang="en-GB" smtClean="0"/>
              <a:pPr/>
              <a:t>08/03/2025</a:t>
            </a:fld>
            <a:endParaRPr lang="en-GB"/>
          </a:p>
        </p:txBody>
      </p:sp>
      <p:sp>
        <p:nvSpPr>
          <p:cNvPr id="6" name="Slide Number Placeholder 5">
            <a:extLst>
              <a:ext uri="{FF2B5EF4-FFF2-40B4-BE49-F238E27FC236}">
                <a16:creationId xmlns:a16="http://schemas.microsoft.com/office/drawing/2014/main" id="{BC491811-61AD-F9AC-6482-AE5AD3E083C6}"/>
              </a:ext>
            </a:extLst>
          </p:cNvPr>
          <p:cNvSpPr>
            <a:spLocks noGrp="1"/>
          </p:cNvSpPr>
          <p:nvPr>
            <p:ph type="sldNum" sz="quarter" idx="12"/>
          </p:nvPr>
        </p:nvSpPr>
        <p:spPr/>
        <p:txBody>
          <a:bodyPr/>
          <a:lstStyle/>
          <a:p>
            <a:fld id="{0F36756C-E2AA-4010-9ED5-5A423156605A}" type="slidenum">
              <a:rPr lang="en-GB" smtClean="0"/>
              <a:t>‹#›</a:t>
            </a:fld>
            <a:endParaRPr lang="en-GB"/>
          </a:p>
        </p:txBody>
      </p:sp>
      <p:sp>
        <p:nvSpPr>
          <p:cNvPr id="29" name="Text Placeholder 13">
            <a:extLst>
              <a:ext uri="{FF2B5EF4-FFF2-40B4-BE49-F238E27FC236}">
                <a16:creationId xmlns:a16="http://schemas.microsoft.com/office/drawing/2014/main" id="{3C96B740-63F6-9B46-5383-9CB4658CED6B}"/>
              </a:ext>
            </a:extLst>
          </p:cNvPr>
          <p:cNvSpPr>
            <a:spLocks noGrp="1"/>
          </p:cNvSpPr>
          <p:nvPr>
            <p:ph type="body" sz="quarter" idx="18" hasCustomPrompt="1"/>
          </p:nvPr>
        </p:nvSpPr>
        <p:spPr>
          <a:xfrm>
            <a:off x="571500" y="4447290"/>
            <a:ext cx="4063999" cy="1011420"/>
          </a:xfrm>
        </p:spPr>
        <p:txBody>
          <a:bodyPr lIns="0" rIns="360000" bIns="0" anchor="b"/>
          <a:lstStyle>
            <a:lvl1pPr marL="0" indent="0">
              <a:lnSpc>
                <a:spcPct val="90000"/>
              </a:lnSpc>
              <a:spcBef>
                <a:spcPts val="0"/>
              </a:spcBef>
              <a:buFont typeface="Lucida Sans Unicode" panose="020B0602030504020204" pitchFamily="34" charset="0"/>
              <a:buNone/>
              <a:defRPr sz="2000"/>
            </a:lvl1pPr>
            <a:lvl2pPr>
              <a:defRPr/>
            </a:lvl2pPr>
          </a:lstStyle>
          <a:p>
            <a:pPr lvl="0"/>
            <a:r>
              <a:rPr lang="en-US"/>
              <a:t>Name (use Verdana Bold)</a:t>
            </a:r>
            <a:br>
              <a:rPr lang="en-US"/>
            </a:br>
            <a:r>
              <a:rPr lang="en-US"/>
              <a:t>Additional details</a:t>
            </a:r>
          </a:p>
        </p:txBody>
      </p:sp>
      <p:sp>
        <p:nvSpPr>
          <p:cNvPr id="10" name="Picture Placeholder 9">
            <a:extLst>
              <a:ext uri="{FF2B5EF4-FFF2-40B4-BE49-F238E27FC236}">
                <a16:creationId xmlns:a16="http://schemas.microsoft.com/office/drawing/2014/main" id="{7DF22FCF-0CF7-C24F-EE69-36BE243DD29B}"/>
              </a:ext>
            </a:extLst>
          </p:cNvPr>
          <p:cNvSpPr>
            <a:spLocks noGrp="1"/>
          </p:cNvSpPr>
          <p:nvPr>
            <p:ph type="pic" sz="quarter" idx="14" hasCustomPrompt="1"/>
          </p:nvPr>
        </p:nvSpPr>
        <p:spPr>
          <a:xfrm>
            <a:off x="571500" y="5715000"/>
            <a:ext cx="2667000" cy="571500"/>
          </a:xfrm>
        </p:spPr>
        <p:txBody>
          <a:bodyPr lIns="72000" tIns="0" anchor="ctr"/>
          <a:lstStyle>
            <a:lvl1pPr marL="0" indent="0" algn="l">
              <a:spcBef>
                <a:spcPts val="0"/>
              </a:spcBef>
              <a:buNone/>
              <a:defRPr sz="1200"/>
            </a:lvl1pPr>
          </a:lstStyle>
          <a:p>
            <a:r>
              <a:rPr lang="en-US"/>
              <a:t>Click to add </a:t>
            </a:r>
            <a:br>
              <a:rPr lang="en-US"/>
            </a:br>
            <a:r>
              <a:rPr lang="en-US"/>
              <a:t>logo (optional)</a:t>
            </a:r>
            <a:endParaRPr lang="en-GB"/>
          </a:p>
        </p:txBody>
      </p:sp>
      <p:sp>
        <p:nvSpPr>
          <p:cNvPr id="38" name="Picture Placeholder 9">
            <a:extLst>
              <a:ext uri="{FF2B5EF4-FFF2-40B4-BE49-F238E27FC236}">
                <a16:creationId xmlns:a16="http://schemas.microsoft.com/office/drawing/2014/main" id="{A60D132B-33F6-66B6-863F-4803A71D4F8B}"/>
              </a:ext>
            </a:extLst>
          </p:cNvPr>
          <p:cNvSpPr>
            <a:spLocks noGrp="1"/>
          </p:cNvSpPr>
          <p:nvPr>
            <p:ph type="pic" sz="quarter" idx="15" hasCustomPrompt="1"/>
          </p:nvPr>
        </p:nvSpPr>
        <p:spPr>
          <a:xfrm>
            <a:off x="8953501" y="476250"/>
            <a:ext cx="2167820" cy="571500"/>
          </a:xfrm>
        </p:spPr>
        <p:txBody>
          <a:bodyPr lIns="72000" tIns="0" anchor="ctr"/>
          <a:lstStyle>
            <a:lvl1pPr marL="0" indent="0" algn="l">
              <a:spcBef>
                <a:spcPts val="0"/>
              </a:spcBef>
              <a:buNone/>
              <a:defRPr sz="1200"/>
            </a:lvl1pPr>
          </a:lstStyle>
          <a:p>
            <a:r>
              <a:rPr lang="en-US"/>
              <a:t>Click to add </a:t>
            </a:r>
            <a:br>
              <a:rPr lang="en-US"/>
            </a:br>
            <a:r>
              <a:rPr lang="en-US"/>
              <a:t>logo (optional) </a:t>
            </a:r>
            <a:endParaRPr lang="en-GB"/>
          </a:p>
        </p:txBody>
      </p:sp>
      <p:sp>
        <p:nvSpPr>
          <p:cNvPr id="42" name="Picture Placeholder 41">
            <a:extLst>
              <a:ext uri="{FF2B5EF4-FFF2-40B4-BE49-F238E27FC236}">
                <a16:creationId xmlns:a16="http://schemas.microsoft.com/office/drawing/2014/main" id="{6EF0D7AE-1A7F-4C55-B45D-091038C22EDF}"/>
              </a:ext>
            </a:extLst>
          </p:cNvPr>
          <p:cNvSpPr>
            <a:spLocks noGrp="1"/>
          </p:cNvSpPr>
          <p:nvPr>
            <p:ph type="pic" sz="quarter" idx="16" hasCustomPrompt="1"/>
          </p:nvPr>
        </p:nvSpPr>
        <p:spPr>
          <a:xfrm>
            <a:off x="8127999" y="2222500"/>
            <a:ext cx="3492500" cy="3492500"/>
          </a:xfrm>
          <a:custGeom>
            <a:avLst/>
            <a:gdLst>
              <a:gd name="connsiteX0" fmla="*/ 1746250 w 3492500"/>
              <a:gd name="connsiteY0" fmla="*/ 0 h 3492500"/>
              <a:gd name="connsiteX1" fmla="*/ 3492500 w 3492500"/>
              <a:gd name="connsiteY1" fmla="*/ 1746250 h 3492500"/>
              <a:gd name="connsiteX2" fmla="*/ 1746250 w 3492500"/>
              <a:gd name="connsiteY2" fmla="*/ 3492500 h 3492500"/>
              <a:gd name="connsiteX3" fmla="*/ 0 w 3492500"/>
              <a:gd name="connsiteY3" fmla="*/ 1746250 h 3492500"/>
              <a:gd name="connsiteX4" fmla="*/ 1746250 w 3492500"/>
              <a:gd name="connsiteY4" fmla="*/ 0 h 3492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2500" h="3492500">
                <a:moveTo>
                  <a:pt x="1746250" y="0"/>
                </a:moveTo>
                <a:cubicBezTo>
                  <a:pt x="2710677" y="0"/>
                  <a:pt x="3492500" y="781823"/>
                  <a:pt x="3492500" y="1746250"/>
                </a:cubicBezTo>
                <a:cubicBezTo>
                  <a:pt x="3492500" y="2710677"/>
                  <a:pt x="2710677" y="3492500"/>
                  <a:pt x="1746250" y="3492500"/>
                </a:cubicBezTo>
                <a:cubicBezTo>
                  <a:pt x="781823" y="3492500"/>
                  <a:pt x="0" y="2710677"/>
                  <a:pt x="0" y="1746250"/>
                </a:cubicBezTo>
                <a:cubicBezTo>
                  <a:pt x="0" y="781823"/>
                  <a:pt x="781823" y="0"/>
                  <a:pt x="1746250" y="0"/>
                </a:cubicBezTo>
                <a:close/>
              </a:path>
            </a:pathLst>
          </a:custGeom>
          <a:solidFill>
            <a:schemeClr val="bg2">
              <a:lumMod val="50000"/>
            </a:schemeClr>
          </a:solidFill>
          <a:ln>
            <a:noFill/>
          </a:ln>
          <a:effectLst>
            <a:outerShdw blurRad="381000" sx="102000" sy="102000" algn="ctr" rotWithShape="0">
              <a:schemeClr val="bg2">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tIns="1008000" bIns="0" rtlCol="0" anchor="ctr"/>
          <a:lstStyle>
            <a:lvl1pPr marL="0" indent="0" algn="ctr">
              <a:buNone/>
              <a:defRPr lang="en-GB" sz="1800" dirty="0">
                <a:solidFill>
                  <a:schemeClr val="tx1"/>
                </a:solidFill>
              </a:defRPr>
            </a:lvl1pPr>
          </a:lstStyle>
          <a:p>
            <a:pPr marL="0" lvl="0"/>
            <a:r>
              <a:rPr lang="en-US"/>
              <a:t>Click to add headshot</a:t>
            </a:r>
            <a:endParaRPr lang="en-GB"/>
          </a:p>
        </p:txBody>
      </p:sp>
      <p:sp>
        <p:nvSpPr>
          <p:cNvPr id="28" name="Text Placeholder 13">
            <a:extLst>
              <a:ext uri="{FF2B5EF4-FFF2-40B4-BE49-F238E27FC236}">
                <a16:creationId xmlns:a16="http://schemas.microsoft.com/office/drawing/2014/main" id="{CFEE309E-DB3B-C8DB-EC85-DA3401BF5159}"/>
              </a:ext>
            </a:extLst>
          </p:cNvPr>
          <p:cNvSpPr>
            <a:spLocks noGrp="1"/>
          </p:cNvSpPr>
          <p:nvPr>
            <p:ph type="body" sz="quarter" idx="17" hasCustomPrompt="1"/>
          </p:nvPr>
        </p:nvSpPr>
        <p:spPr>
          <a:xfrm>
            <a:off x="571499" y="1524001"/>
            <a:ext cx="7619997" cy="2667000"/>
          </a:xfrm>
        </p:spPr>
        <p:txBody>
          <a:bodyPr lIns="0" rIns="360000" bIns="0" anchor="ctr"/>
          <a:lstStyle>
            <a:lvl1pPr marL="0" indent="0">
              <a:lnSpc>
                <a:spcPct val="90000"/>
              </a:lnSpc>
              <a:spcBef>
                <a:spcPts val="0"/>
              </a:spcBef>
              <a:buFont typeface="Lucida Sans Unicode" panose="020B0602030504020204" pitchFamily="34" charset="0"/>
              <a:buNone/>
              <a:defRPr sz="2000"/>
            </a:lvl1pPr>
            <a:lvl2pPr>
              <a:defRPr/>
            </a:lvl2pPr>
          </a:lstStyle>
          <a:p>
            <a:pPr lvl="0"/>
            <a:r>
              <a:rPr lang="en-US"/>
              <a:t>Add quote here.</a:t>
            </a:r>
            <a:br>
              <a:rPr lang="en-US"/>
            </a:br>
            <a:br>
              <a:rPr lang="en-US"/>
            </a:br>
            <a:r>
              <a:rPr lang="en-US"/>
              <a:t>Increase the type size if the quote seems to short for the space (20pt – 28pt)</a:t>
            </a:r>
          </a:p>
        </p:txBody>
      </p:sp>
      <p:grpSp>
        <p:nvGrpSpPr>
          <p:cNvPr id="11" name="Group 4">
            <a:extLst>
              <a:ext uri="{FF2B5EF4-FFF2-40B4-BE49-F238E27FC236}">
                <a16:creationId xmlns:a16="http://schemas.microsoft.com/office/drawing/2014/main" id="{D2BBD532-F714-8125-BDDC-31E2BD8BCA71}"/>
              </a:ext>
            </a:extLst>
          </p:cNvPr>
          <p:cNvGrpSpPr>
            <a:grpSpLocks noChangeAspect="1"/>
          </p:cNvGrpSpPr>
          <p:nvPr userDrawn="1"/>
        </p:nvGrpSpPr>
        <p:grpSpPr bwMode="auto">
          <a:xfrm>
            <a:off x="11407071" y="476250"/>
            <a:ext cx="213430" cy="571500"/>
            <a:chOff x="4249" y="1683"/>
            <a:chExt cx="695" cy="1861"/>
          </a:xfrm>
          <a:solidFill>
            <a:schemeClr val="tx1"/>
          </a:solidFill>
        </p:grpSpPr>
        <p:sp>
          <p:nvSpPr>
            <p:cNvPr id="12" name="Freeform 5">
              <a:extLst>
                <a:ext uri="{FF2B5EF4-FFF2-40B4-BE49-F238E27FC236}">
                  <a16:creationId xmlns:a16="http://schemas.microsoft.com/office/drawing/2014/main" id="{C904F8C0-D70F-DF7D-ED6B-16EBCCC96D17}"/>
                </a:ext>
              </a:extLst>
            </p:cNvPr>
            <p:cNvSpPr>
              <a:spLocks/>
            </p:cNvSpPr>
            <p:nvPr userDrawn="1"/>
          </p:nvSpPr>
          <p:spPr bwMode="auto">
            <a:xfrm>
              <a:off x="4249" y="1824"/>
              <a:ext cx="463" cy="1720"/>
            </a:xfrm>
            <a:custGeom>
              <a:avLst/>
              <a:gdLst>
                <a:gd name="T0" fmla="*/ 232 w 463"/>
                <a:gd name="T1" fmla="*/ 116 h 1720"/>
                <a:gd name="T2" fmla="*/ 0 w 463"/>
                <a:gd name="T3" fmla="*/ 0 h 1720"/>
                <a:gd name="T4" fmla="*/ 0 w 463"/>
                <a:gd name="T5" fmla="*/ 1487 h 1720"/>
                <a:gd name="T6" fmla="*/ 463 w 463"/>
                <a:gd name="T7" fmla="*/ 1720 h 1720"/>
                <a:gd name="T8" fmla="*/ 463 w 463"/>
                <a:gd name="T9" fmla="*/ 1463 h 1720"/>
                <a:gd name="T10" fmla="*/ 232 w 463"/>
                <a:gd name="T11" fmla="*/ 1346 h 1720"/>
                <a:gd name="T12" fmla="*/ 232 w 463"/>
                <a:gd name="T13" fmla="*/ 116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2" y="116"/>
                  </a:moveTo>
                  <a:lnTo>
                    <a:pt x="0" y="0"/>
                  </a:lnTo>
                  <a:lnTo>
                    <a:pt x="0" y="1487"/>
                  </a:lnTo>
                  <a:lnTo>
                    <a:pt x="463" y="1720"/>
                  </a:lnTo>
                  <a:lnTo>
                    <a:pt x="463" y="1463"/>
                  </a:lnTo>
                  <a:lnTo>
                    <a:pt x="232" y="1346"/>
                  </a:lnTo>
                  <a:lnTo>
                    <a:pt x="232" y="11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sp>
          <p:nvSpPr>
            <p:cNvPr id="13" name="Freeform 6">
              <a:extLst>
                <a:ext uri="{FF2B5EF4-FFF2-40B4-BE49-F238E27FC236}">
                  <a16:creationId xmlns:a16="http://schemas.microsoft.com/office/drawing/2014/main" id="{5979729D-42C4-C2D4-AFB1-EE710349D2CF}"/>
                </a:ext>
              </a:extLst>
            </p:cNvPr>
            <p:cNvSpPr>
              <a:spLocks/>
            </p:cNvSpPr>
            <p:nvPr userDrawn="1"/>
          </p:nvSpPr>
          <p:spPr bwMode="auto">
            <a:xfrm>
              <a:off x="4481" y="1683"/>
              <a:ext cx="463" cy="1720"/>
            </a:xfrm>
            <a:custGeom>
              <a:avLst/>
              <a:gdLst>
                <a:gd name="T0" fmla="*/ 231 w 463"/>
                <a:gd name="T1" fmla="*/ 1604 h 1720"/>
                <a:gd name="T2" fmla="*/ 463 w 463"/>
                <a:gd name="T3" fmla="*/ 1720 h 1720"/>
                <a:gd name="T4" fmla="*/ 463 w 463"/>
                <a:gd name="T5" fmla="*/ 233 h 1720"/>
                <a:gd name="T6" fmla="*/ 0 w 463"/>
                <a:gd name="T7" fmla="*/ 0 h 1720"/>
                <a:gd name="T8" fmla="*/ 0 w 463"/>
                <a:gd name="T9" fmla="*/ 257 h 1720"/>
                <a:gd name="T10" fmla="*/ 231 w 463"/>
                <a:gd name="T11" fmla="*/ 374 h 1720"/>
                <a:gd name="T12" fmla="*/ 231 w 463"/>
                <a:gd name="T13" fmla="*/ 1604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1" y="1604"/>
                  </a:moveTo>
                  <a:lnTo>
                    <a:pt x="463" y="1720"/>
                  </a:lnTo>
                  <a:lnTo>
                    <a:pt x="463" y="233"/>
                  </a:lnTo>
                  <a:lnTo>
                    <a:pt x="0" y="0"/>
                  </a:lnTo>
                  <a:lnTo>
                    <a:pt x="0" y="257"/>
                  </a:lnTo>
                  <a:lnTo>
                    <a:pt x="231" y="374"/>
                  </a:lnTo>
                  <a:lnTo>
                    <a:pt x="231" y="1604"/>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grpSp>
    </p:spTree>
    <p:extLst>
      <p:ext uri="{BB962C8B-B14F-4D97-AF65-F5344CB8AC3E}">
        <p14:creationId xmlns:p14="http://schemas.microsoft.com/office/powerpoint/2010/main" val="1033183505"/>
      </p:ext>
    </p:extLst>
  </p:cSld>
  <p:clrMapOvr>
    <a:overrideClrMapping bg1="dk1" tx1="lt1" bg2="dk2" tx2="lt2" accent1="accent1" accent2="accent2" accent3="accent3" accent4="accent4" accent5="accent5" accent6="accent6" hlink="hlink" folHlink="folHlink"/>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Quote (dark, without headshot)">
    <p:bg>
      <p:bgRef idx="1001">
        <a:schemeClr val="bg2"/>
      </p:bgRef>
    </p:bg>
    <p:spTree>
      <p:nvGrpSpPr>
        <p:cNvPr id="1" name=""/>
        <p:cNvGrpSpPr/>
        <p:nvPr/>
      </p:nvGrpSpPr>
      <p:grpSpPr>
        <a:xfrm>
          <a:off x="0" y="0"/>
          <a:ext cx="0" cy="0"/>
          <a:chOff x="0" y="0"/>
          <a:chExt cx="0" cy="0"/>
        </a:xfrm>
      </p:grpSpPr>
      <p:sp>
        <p:nvSpPr>
          <p:cNvPr id="29" name="Freeform: Shape 28">
            <a:extLst>
              <a:ext uri="{FF2B5EF4-FFF2-40B4-BE49-F238E27FC236}">
                <a16:creationId xmlns:a16="http://schemas.microsoft.com/office/drawing/2014/main" id="{0293BEB6-0944-B747-DC79-EEFA397B1D0E}"/>
              </a:ext>
            </a:extLst>
          </p:cNvPr>
          <p:cNvSpPr/>
          <p:nvPr userDrawn="1"/>
        </p:nvSpPr>
        <p:spPr>
          <a:xfrm>
            <a:off x="10020945" y="2095500"/>
            <a:ext cx="2171055" cy="4065460"/>
          </a:xfrm>
          <a:custGeom>
            <a:avLst/>
            <a:gdLst>
              <a:gd name="connsiteX0" fmla="*/ 2032730 w 2171055"/>
              <a:gd name="connsiteY0" fmla="*/ 0 h 4065460"/>
              <a:gd name="connsiteX1" fmla="*/ 2171055 w 2171055"/>
              <a:gd name="connsiteY1" fmla="*/ 6985 h 4065460"/>
              <a:gd name="connsiteX2" fmla="*/ 2171055 w 2171055"/>
              <a:gd name="connsiteY2" fmla="*/ 4058475 h 4065460"/>
              <a:gd name="connsiteX3" fmla="*/ 2032730 w 2171055"/>
              <a:gd name="connsiteY3" fmla="*/ 4065460 h 4065460"/>
              <a:gd name="connsiteX4" fmla="*/ 0 w 2171055"/>
              <a:gd name="connsiteY4" fmla="*/ 2032730 h 4065460"/>
              <a:gd name="connsiteX5" fmla="*/ 2032730 w 2171055"/>
              <a:gd name="connsiteY5" fmla="*/ 0 h 4065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71055" h="4065460">
                <a:moveTo>
                  <a:pt x="2032730" y="0"/>
                </a:moveTo>
                <a:lnTo>
                  <a:pt x="2171055" y="6985"/>
                </a:lnTo>
                <a:lnTo>
                  <a:pt x="2171055" y="4058475"/>
                </a:lnTo>
                <a:lnTo>
                  <a:pt x="2032730" y="4065460"/>
                </a:lnTo>
                <a:cubicBezTo>
                  <a:pt x="910084" y="4065460"/>
                  <a:pt x="0" y="3155376"/>
                  <a:pt x="0" y="2032730"/>
                </a:cubicBezTo>
                <a:cubicBezTo>
                  <a:pt x="0" y="910084"/>
                  <a:pt x="910084" y="0"/>
                  <a:pt x="2032730" y="0"/>
                </a:cubicBezTo>
                <a:close/>
              </a:path>
            </a:pathLst>
          </a:custGeom>
          <a:gradFill>
            <a:gsLst>
              <a:gs pos="30000">
                <a:schemeClr val="bg1">
                  <a:alpha val="0"/>
                </a:schemeClr>
              </a:gs>
              <a:gs pos="100000">
                <a:schemeClr val="bg1">
                  <a:alpha val="70000"/>
                </a:schemeClr>
              </a:gs>
            </a:gsLst>
            <a:lin ang="60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tIns="90000" bIns="90000" rtlCol="0" anchor="ctr">
            <a:noAutofit/>
          </a:bodyPr>
          <a:lstStyle/>
          <a:p>
            <a:pPr algn="l">
              <a:lnSpc>
                <a:spcPct val="90000"/>
              </a:lnSpc>
            </a:pPr>
            <a:endParaRPr lang="en-GB" sz="900"/>
          </a:p>
        </p:txBody>
      </p:sp>
      <p:sp>
        <p:nvSpPr>
          <p:cNvPr id="30" name="Freeform: Shape 29">
            <a:extLst>
              <a:ext uri="{FF2B5EF4-FFF2-40B4-BE49-F238E27FC236}">
                <a16:creationId xmlns:a16="http://schemas.microsoft.com/office/drawing/2014/main" id="{1D478DE2-0585-0904-F266-F38751E363A2}"/>
              </a:ext>
            </a:extLst>
          </p:cNvPr>
          <p:cNvSpPr/>
          <p:nvPr userDrawn="1"/>
        </p:nvSpPr>
        <p:spPr>
          <a:xfrm>
            <a:off x="10455633" y="5349282"/>
            <a:ext cx="1863365" cy="1635716"/>
          </a:xfrm>
          <a:custGeom>
            <a:avLst/>
            <a:gdLst>
              <a:gd name="connsiteX0" fmla="*/ 1863365 w 1863365"/>
              <a:gd name="connsiteY0" fmla="*/ 0 h 1635716"/>
              <a:gd name="connsiteX1" fmla="*/ 1863365 w 1863365"/>
              <a:gd name="connsiteY1" fmla="*/ 1635716 h 1635716"/>
              <a:gd name="connsiteX2" fmla="*/ 0 w 1863365"/>
              <a:gd name="connsiteY2" fmla="*/ 1635716 h 1635716"/>
              <a:gd name="connsiteX3" fmla="*/ 38283 w 1863365"/>
              <a:gd name="connsiteY3" fmla="*/ 1515226 h 1635716"/>
              <a:gd name="connsiteX4" fmla="*/ 1782014 w 1863365"/>
              <a:gd name="connsiteY4" fmla="*/ 12416 h 1635716"/>
              <a:gd name="connsiteX0" fmla="*/ 1863365 w 1954805"/>
              <a:gd name="connsiteY0" fmla="*/ 1635716 h 1727156"/>
              <a:gd name="connsiteX1" fmla="*/ 0 w 1954805"/>
              <a:gd name="connsiteY1" fmla="*/ 1635716 h 1727156"/>
              <a:gd name="connsiteX2" fmla="*/ 38283 w 1954805"/>
              <a:gd name="connsiteY2" fmla="*/ 1515226 h 1727156"/>
              <a:gd name="connsiteX3" fmla="*/ 1782014 w 1954805"/>
              <a:gd name="connsiteY3" fmla="*/ 12416 h 1727156"/>
              <a:gd name="connsiteX4" fmla="*/ 1863365 w 1954805"/>
              <a:gd name="connsiteY4" fmla="*/ 0 h 1727156"/>
              <a:gd name="connsiteX5" fmla="*/ 1954805 w 1954805"/>
              <a:gd name="connsiteY5" fmla="*/ 1727156 h 1727156"/>
              <a:gd name="connsiteX0" fmla="*/ 1863365 w 1863365"/>
              <a:gd name="connsiteY0" fmla="*/ 1635716 h 1635716"/>
              <a:gd name="connsiteX1" fmla="*/ 0 w 1863365"/>
              <a:gd name="connsiteY1" fmla="*/ 1635716 h 1635716"/>
              <a:gd name="connsiteX2" fmla="*/ 38283 w 1863365"/>
              <a:gd name="connsiteY2" fmla="*/ 1515226 h 1635716"/>
              <a:gd name="connsiteX3" fmla="*/ 1782014 w 1863365"/>
              <a:gd name="connsiteY3" fmla="*/ 12416 h 1635716"/>
              <a:gd name="connsiteX4" fmla="*/ 1863365 w 1863365"/>
              <a:gd name="connsiteY4" fmla="*/ 0 h 1635716"/>
              <a:gd name="connsiteX0" fmla="*/ 0 w 1863365"/>
              <a:gd name="connsiteY0" fmla="*/ 1635716 h 1635716"/>
              <a:gd name="connsiteX1" fmla="*/ 38283 w 1863365"/>
              <a:gd name="connsiteY1" fmla="*/ 1515226 h 1635716"/>
              <a:gd name="connsiteX2" fmla="*/ 1782014 w 1863365"/>
              <a:gd name="connsiteY2" fmla="*/ 12416 h 1635716"/>
              <a:gd name="connsiteX3" fmla="*/ 1863365 w 1863365"/>
              <a:gd name="connsiteY3" fmla="*/ 0 h 1635716"/>
            </a:gdLst>
            <a:ahLst/>
            <a:cxnLst>
              <a:cxn ang="0">
                <a:pos x="connsiteX0" y="connsiteY0"/>
              </a:cxn>
              <a:cxn ang="0">
                <a:pos x="connsiteX1" y="connsiteY1"/>
              </a:cxn>
              <a:cxn ang="0">
                <a:pos x="connsiteX2" y="connsiteY2"/>
              </a:cxn>
              <a:cxn ang="0">
                <a:pos x="connsiteX3" y="connsiteY3"/>
              </a:cxn>
            </a:cxnLst>
            <a:rect l="l" t="t" r="r" b="b"/>
            <a:pathLst>
              <a:path w="1863365" h="1635716">
                <a:moveTo>
                  <a:pt x="0" y="1635716"/>
                </a:moveTo>
                <a:lnTo>
                  <a:pt x="38283" y="1515226"/>
                </a:lnTo>
                <a:cubicBezTo>
                  <a:pt x="316622" y="755045"/>
                  <a:pt x="974270" y="177704"/>
                  <a:pt x="1782014" y="12416"/>
                </a:cubicBezTo>
                <a:lnTo>
                  <a:pt x="1863365" y="0"/>
                </a:lnTo>
              </a:path>
            </a:pathLst>
          </a:cu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tIns="90000" bIns="90000" rtlCol="0" anchor="ctr">
            <a:noAutofit/>
          </a:bodyPr>
          <a:lstStyle/>
          <a:p>
            <a:pPr algn="l">
              <a:lnSpc>
                <a:spcPct val="90000"/>
              </a:lnSpc>
            </a:pPr>
            <a:endParaRPr lang="en-GB" sz="900"/>
          </a:p>
        </p:txBody>
      </p:sp>
      <p:sp>
        <p:nvSpPr>
          <p:cNvPr id="26" name="Oval 25">
            <a:extLst>
              <a:ext uri="{FF2B5EF4-FFF2-40B4-BE49-F238E27FC236}">
                <a16:creationId xmlns:a16="http://schemas.microsoft.com/office/drawing/2014/main" id="{9709CAB4-4C09-A54F-1898-7F57A75782AB}"/>
              </a:ext>
            </a:extLst>
          </p:cNvPr>
          <p:cNvSpPr/>
          <p:nvPr userDrawn="1"/>
        </p:nvSpPr>
        <p:spPr>
          <a:xfrm>
            <a:off x="3554540" y="1917192"/>
            <a:ext cx="4000500" cy="4000500"/>
          </a:xfrm>
          <a:prstGeom prst="ellipse">
            <a:avLst/>
          </a:prstGeom>
          <a:gradFill>
            <a:gsLst>
              <a:gs pos="0">
                <a:schemeClr val="tx1">
                  <a:alpha val="0"/>
                </a:schemeClr>
              </a:gs>
              <a:gs pos="100000">
                <a:schemeClr val="tx1">
                  <a:alpha val="7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lstStyle/>
          <a:p>
            <a:pPr>
              <a:lnSpc>
                <a:spcPct val="90000"/>
              </a:lnSpc>
            </a:pPr>
            <a:endParaRPr lang="en-GB" sz="900"/>
          </a:p>
        </p:txBody>
      </p:sp>
      <p:sp>
        <p:nvSpPr>
          <p:cNvPr id="27" name="Oval 26">
            <a:extLst>
              <a:ext uri="{FF2B5EF4-FFF2-40B4-BE49-F238E27FC236}">
                <a16:creationId xmlns:a16="http://schemas.microsoft.com/office/drawing/2014/main" id="{DDE67401-D0AE-0966-5A34-85F9CA781DA1}"/>
              </a:ext>
            </a:extLst>
          </p:cNvPr>
          <p:cNvSpPr/>
          <p:nvPr userDrawn="1"/>
        </p:nvSpPr>
        <p:spPr>
          <a:xfrm>
            <a:off x="2770699" y="830079"/>
            <a:ext cx="5456421" cy="5456421"/>
          </a:xfrm>
          <a:prstGeom prst="ellipse">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lstStyle/>
          <a:p>
            <a:pPr algn="l">
              <a:lnSpc>
                <a:spcPct val="90000"/>
              </a:lnSpc>
            </a:pPr>
            <a:endParaRPr lang="en-GB" sz="900"/>
          </a:p>
        </p:txBody>
      </p:sp>
      <p:sp>
        <p:nvSpPr>
          <p:cNvPr id="31" name="Freeform: Shape 30">
            <a:extLst>
              <a:ext uri="{FF2B5EF4-FFF2-40B4-BE49-F238E27FC236}">
                <a16:creationId xmlns:a16="http://schemas.microsoft.com/office/drawing/2014/main" id="{292F6A2B-8186-B5AF-8148-2B499A43A564}"/>
              </a:ext>
            </a:extLst>
          </p:cNvPr>
          <p:cNvSpPr/>
          <p:nvPr userDrawn="1"/>
        </p:nvSpPr>
        <p:spPr>
          <a:xfrm>
            <a:off x="6159499" y="3809999"/>
            <a:ext cx="3683002" cy="3174999"/>
          </a:xfrm>
          <a:custGeom>
            <a:avLst/>
            <a:gdLst>
              <a:gd name="connsiteX0" fmla="*/ 1841501 w 3683002"/>
              <a:gd name="connsiteY0" fmla="*/ 0 h 3174999"/>
              <a:gd name="connsiteX1" fmla="*/ 3683002 w 3683002"/>
              <a:gd name="connsiteY1" fmla="*/ 1841501 h 3174999"/>
              <a:gd name="connsiteX2" fmla="*/ 3143639 w 3683002"/>
              <a:gd name="connsiteY2" fmla="*/ 3143639 h 3174999"/>
              <a:gd name="connsiteX3" fmla="*/ 3109134 w 3683002"/>
              <a:gd name="connsiteY3" fmla="*/ 3174999 h 3174999"/>
              <a:gd name="connsiteX4" fmla="*/ 573868 w 3683002"/>
              <a:gd name="connsiteY4" fmla="*/ 3174999 h 3174999"/>
              <a:gd name="connsiteX5" fmla="*/ 539363 w 3683002"/>
              <a:gd name="connsiteY5" fmla="*/ 3143639 h 3174999"/>
              <a:gd name="connsiteX6" fmla="*/ 0 w 3683002"/>
              <a:gd name="connsiteY6" fmla="*/ 1841501 h 3174999"/>
              <a:gd name="connsiteX7" fmla="*/ 1841501 w 3683002"/>
              <a:gd name="connsiteY7" fmla="*/ 0 h 3174999"/>
              <a:gd name="connsiteX0" fmla="*/ 3109134 w 3683002"/>
              <a:gd name="connsiteY0" fmla="*/ 3174999 h 3266439"/>
              <a:gd name="connsiteX1" fmla="*/ 573868 w 3683002"/>
              <a:gd name="connsiteY1" fmla="*/ 3174999 h 3266439"/>
              <a:gd name="connsiteX2" fmla="*/ 539363 w 3683002"/>
              <a:gd name="connsiteY2" fmla="*/ 3143639 h 3266439"/>
              <a:gd name="connsiteX3" fmla="*/ 0 w 3683002"/>
              <a:gd name="connsiteY3" fmla="*/ 1841501 h 3266439"/>
              <a:gd name="connsiteX4" fmla="*/ 1841501 w 3683002"/>
              <a:gd name="connsiteY4" fmla="*/ 0 h 3266439"/>
              <a:gd name="connsiteX5" fmla="*/ 3683002 w 3683002"/>
              <a:gd name="connsiteY5" fmla="*/ 1841501 h 3266439"/>
              <a:gd name="connsiteX6" fmla="*/ 3143639 w 3683002"/>
              <a:gd name="connsiteY6" fmla="*/ 3143639 h 3266439"/>
              <a:gd name="connsiteX7" fmla="*/ 3200574 w 3683002"/>
              <a:gd name="connsiteY7" fmla="*/ 3266439 h 3266439"/>
              <a:gd name="connsiteX0" fmla="*/ 3109134 w 3683002"/>
              <a:gd name="connsiteY0" fmla="*/ 3174999 h 3174999"/>
              <a:gd name="connsiteX1" fmla="*/ 573868 w 3683002"/>
              <a:gd name="connsiteY1" fmla="*/ 3174999 h 3174999"/>
              <a:gd name="connsiteX2" fmla="*/ 539363 w 3683002"/>
              <a:gd name="connsiteY2" fmla="*/ 3143639 h 3174999"/>
              <a:gd name="connsiteX3" fmla="*/ 0 w 3683002"/>
              <a:gd name="connsiteY3" fmla="*/ 1841501 h 3174999"/>
              <a:gd name="connsiteX4" fmla="*/ 1841501 w 3683002"/>
              <a:gd name="connsiteY4" fmla="*/ 0 h 3174999"/>
              <a:gd name="connsiteX5" fmla="*/ 3683002 w 3683002"/>
              <a:gd name="connsiteY5" fmla="*/ 1841501 h 3174999"/>
              <a:gd name="connsiteX6" fmla="*/ 3143639 w 3683002"/>
              <a:gd name="connsiteY6" fmla="*/ 3143639 h 3174999"/>
              <a:gd name="connsiteX0" fmla="*/ 573868 w 3683002"/>
              <a:gd name="connsiteY0" fmla="*/ 3174999 h 3174999"/>
              <a:gd name="connsiteX1" fmla="*/ 539363 w 3683002"/>
              <a:gd name="connsiteY1" fmla="*/ 3143639 h 3174999"/>
              <a:gd name="connsiteX2" fmla="*/ 0 w 3683002"/>
              <a:gd name="connsiteY2" fmla="*/ 1841501 h 3174999"/>
              <a:gd name="connsiteX3" fmla="*/ 1841501 w 3683002"/>
              <a:gd name="connsiteY3" fmla="*/ 0 h 3174999"/>
              <a:gd name="connsiteX4" fmla="*/ 3683002 w 3683002"/>
              <a:gd name="connsiteY4" fmla="*/ 1841501 h 3174999"/>
              <a:gd name="connsiteX5" fmla="*/ 3143639 w 3683002"/>
              <a:gd name="connsiteY5" fmla="*/ 3143639 h 3174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83002" h="3174999">
                <a:moveTo>
                  <a:pt x="573868" y="3174999"/>
                </a:moveTo>
                <a:lnTo>
                  <a:pt x="539363" y="3143639"/>
                </a:lnTo>
                <a:cubicBezTo>
                  <a:pt x="206117" y="2810393"/>
                  <a:pt x="0" y="2350018"/>
                  <a:pt x="0" y="1841501"/>
                </a:cubicBezTo>
                <a:cubicBezTo>
                  <a:pt x="0" y="824468"/>
                  <a:pt x="824468" y="0"/>
                  <a:pt x="1841501" y="0"/>
                </a:cubicBezTo>
                <a:cubicBezTo>
                  <a:pt x="2858534" y="0"/>
                  <a:pt x="3683002" y="824468"/>
                  <a:pt x="3683002" y="1841501"/>
                </a:cubicBezTo>
                <a:cubicBezTo>
                  <a:pt x="3683002" y="2350018"/>
                  <a:pt x="3476885" y="2810393"/>
                  <a:pt x="3143639" y="3143639"/>
                </a:cubicBezTo>
              </a:path>
            </a:pathLst>
          </a:cu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tIns="90000" bIns="90000" rtlCol="0" anchor="ctr">
            <a:noAutofit/>
          </a:bodyPr>
          <a:lstStyle/>
          <a:p>
            <a:pPr algn="l">
              <a:lnSpc>
                <a:spcPct val="90000"/>
              </a:lnSpc>
            </a:pPr>
            <a:endParaRPr lang="en-GB" sz="900"/>
          </a:p>
        </p:txBody>
      </p:sp>
      <p:pic>
        <p:nvPicPr>
          <p:cNvPr id="11" name="Picture 10" descr="Background pattern&#10;&#10;Description automatically generated">
            <a:extLst>
              <a:ext uri="{FF2B5EF4-FFF2-40B4-BE49-F238E27FC236}">
                <a16:creationId xmlns:a16="http://schemas.microsoft.com/office/drawing/2014/main" id="{34309514-756B-AB55-710F-F0E8D6A85EFA}"/>
              </a:ext>
            </a:extLst>
          </p:cNvPr>
          <p:cNvPicPr>
            <a:picLocks noChangeAspect="1"/>
          </p:cNvPicPr>
          <p:nvPr userDrawn="1"/>
        </p:nvPicPr>
        <p:blipFill rotWithShape="1">
          <a:blip r:embed="rId2">
            <a:alphaModFix amt="70000"/>
            <a:extLst>
              <a:ext uri="{28A0092B-C50C-407E-A947-70E740481C1C}">
                <a14:useLocalDpi xmlns:a14="http://schemas.microsoft.com/office/drawing/2010/main" val="0"/>
              </a:ext>
            </a:extLst>
          </a:blip>
          <a:srcRect l="52" t="10228" r="52" b="10228"/>
          <a:stretch/>
        </p:blipFill>
        <p:spPr>
          <a:xfrm>
            <a:off x="0" y="0"/>
            <a:ext cx="12192000" cy="6858000"/>
          </a:xfrm>
          <a:prstGeom prst="rect">
            <a:avLst/>
          </a:prstGeom>
        </p:spPr>
      </p:pic>
      <p:sp>
        <p:nvSpPr>
          <p:cNvPr id="33" name="Freeform: Shape 32">
            <a:extLst>
              <a:ext uri="{FF2B5EF4-FFF2-40B4-BE49-F238E27FC236}">
                <a16:creationId xmlns:a16="http://schemas.microsoft.com/office/drawing/2014/main" id="{875296A0-DE08-89DA-9F61-E623178D6C00}"/>
              </a:ext>
            </a:extLst>
          </p:cNvPr>
          <p:cNvSpPr/>
          <p:nvPr userDrawn="1"/>
        </p:nvSpPr>
        <p:spPr>
          <a:xfrm>
            <a:off x="2" y="0"/>
            <a:ext cx="12191999" cy="6858000"/>
          </a:xfrm>
          <a:custGeom>
            <a:avLst/>
            <a:gdLst>
              <a:gd name="connsiteX0" fmla="*/ 0 w 12191999"/>
              <a:gd name="connsiteY0" fmla="*/ 0 h 6858000"/>
              <a:gd name="connsiteX1" fmla="*/ 12191999 w 12191999"/>
              <a:gd name="connsiteY1" fmla="*/ 0 h 6858000"/>
              <a:gd name="connsiteX2" fmla="*/ 12191999 w 12191999"/>
              <a:gd name="connsiteY2" fmla="*/ 2113273 h 6858000"/>
              <a:gd name="connsiteX3" fmla="*/ 3252876 w 12191999"/>
              <a:gd name="connsiteY3" fmla="*/ 6839518 h 6858000"/>
              <a:gd name="connsiteX4" fmla="*/ 3232312 w 12191999"/>
              <a:gd name="connsiteY4" fmla="*/ 6858000 h 6858000"/>
              <a:gd name="connsiteX5" fmla="*/ 0 w 12191999"/>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858000">
                <a:moveTo>
                  <a:pt x="0" y="0"/>
                </a:moveTo>
                <a:lnTo>
                  <a:pt x="12191999" y="0"/>
                </a:lnTo>
                <a:lnTo>
                  <a:pt x="12191999" y="2113273"/>
                </a:lnTo>
                <a:cubicBezTo>
                  <a:pt x="9445578" y="4877378"/>
                  <a:pt x="5994802" y="4486648"/>
                  <a:pt x="3252876" y="6839518"/>
                </a:cubicBezTo>
                <a:lnTo>
                  <a:pt x="3232312" y="6858000"/>
                </a:lnTo>
                <a:lnTo>
                  <a:pt x="0" y="6858000"/>
                </a:lnTo>
                <a:close/>
              </a:path>
            </a:pathLst>
          </a:custGeom>
          <a:gradFill>
            <a:gsLst>
              <a:gs pos="0">
                <a:schemeClr val="bg2">
                  <a:lumMod val="75000"/>
                </a:schemeClr>
              </a:gs>
              <a:gs pos="100000">
                <a:schemeClr val="bg2">
                  <a:lumMod val="50000"/>
                </a:schemeClr>
              </a:gs>
            </a:gsLst>
            <a:lin ang="7200000" scaled="0"/>
          </a:gradFill>
          <a:ln>
            <a:noFill/>
          </a:ln>
          <a:effectLst>
            <a:outerShdw blurRad="381000" algn="ctr" rotWithShape="0">
              <a:schemeClr val="bg2">
                <a:alpha val="7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tIns="90000" bIns="90000" rtlCol="0" anchor="t">
            <a:noAutofit/>
          </a:bodyPr>
          <a:lstStyle/>
          <a:p>
            <a:pPr lvl="0">
              <a:lnSpc>
                <a:spcPct val="90000"/>
              </a:lnSpc>
            </a:pPr>
            <a:endParaRPr lang="en-GB" sz="1400">
              <a:solidFill>
                <a:schemeClr val="lt1"/>
              </a:solidFill>
            </a:endParaRPr>
          </a:p>
        </p:txBody>
      </p:sp>
      <p:sp>
        <p:nvSpPr>
          <p:cNvPr id="2" name="Title 1">
            <a:extLst>
              <a:ext uri="{FF2B5EF4-FFF2-40B4-BE49-F238E27FC236}">
                <a16:creationId xmlns:a16="http://schemas.microsoft.com/office/drawing/2014/main" id="{3DFF702D-1BAA-CD04-CB6F-1835CAFA77C8}"/>
              </a:ext>
            </a:extLst>
          </p:cNvPr>
          <p:cNvSpPr>
            <a:spLocks noGrp="1"/>
          </p:cNvSpPr>
          <p:nvPr>
            <p:ph type="ctrTitle"/>
          </p:nvPr>
        </p:nvSpPr>
        <p:spPr>
          <a:xfrm>
            <a:off x="571500" y="381000"/>
            <a:ext cx="8255000" cy="762000"/>
          </a:xfrm>
        </p:spPr>
        <p:txBody>
          <a:bodyPr anchor="ctr">
            <a:normAutofit/>
          </a:bodyPr>
          <a:lstStyle>
            <a:lvl1pPr algn="l">
              <a:defRPr sz="2800">
                <a:solidFill>
                  <a:schemeClr val="tx1"/>
                </a:solidFill>
              </a:defRPr>
            </a:lvl1pPr>
          </a:lstStyle>
          <a:p>
            <a:r>
              <a:rPr lang="en-US"/>
              <a:t>Click to edit Master title style</a:t>
            </a:r>
            <a:endParaRPr lang="en-GB"/>
          </a:p>
        </p:txBody>
      </p:sp>
      <p:sp>
        <p:nvSpPr>
          <p:cNvPr id="5" name="Footer Placeholder 4">
            <a:extLst>
              <a:ext uri="{FF2B5EF4-FFF2-40B4-BE49-F238E27FC236}">
                <a16:creationId xmlns:a16="http://schemas.microsoft.com/office/drawing/2014/main" id="{3C01FF0D-04D1-53FF-A1B0-FA36F65FBADB}"/>
              </a:ext>
            </a:extLst>
          </p:cNvPr>
          <p:cNvSpPr>
            <a:spLocks noGrp="1"/>
          </p:cNvSpPr>
          <p:nvPr>
            <p:ph type="ftr" sz="quarter" idx="11"/>
          </p:nvPr>
        </p:nvSpPr>
        <p:spPr>
          <a:xfrm>
            <a:off x="571500" y="6477000"/>
            <a:ext cx="2667000" cy="244475"/>
          </a:xfrm>
        </p:spPr>
        <p:txBody>
          <a:bodyPr/>
          <a:lstStyle/>
          <a:p>
            <a:endParaRPr lang="en-GB"/>
          </a:p>
        </p:txBody>
      </p:sp>
      <p:sp>
        <p:nvSpPr>
          <p:cNvPr id="4" name="Date Placeholder 3">
            <a:extLst>
              <a:ext uri="{FF2B5EF4-FFF2-40B4-BE49-F238E27FC236}">
                <a16:creationId xmlns:a16="http://schemas.microsoft.com/office/drawing/2014/main" id="{64AA2EA0-DF7D-AC68-8AA5-46DC206C0B93}"/>
              </a:ext>
            </a:extLst>
          </p:cNvPr>
          <p:cNvSpPr>
            <a:spLocks noGrp="1"/>
          </p:cNvSpPr>
          <p:nvPr>
            <p:ph type="dt" sz="half" idx="10"/>
          </p:nvPr>
        </p:nvSpPr>
        <p:spPr/>
        <p:txBody>
          <a:bodyPr/>
          <a:lstStyle>
            <a:lvl1pPr>
              <a:defRPr>
                <a:solidFill>
                  <a:schemeClr val="bg1"/>
                </a:solidFill>
              </a:defRPr>
            </a:lvl1pPr>
          </a:lstStyle>
          <a:p>
            <a:fld id="{47E783DF-4E6A-42A6-BAEA-E8FD1A5CC058}" type="datetime1">
              <a:rPr lang="en-GB" smtClean="0"/>
              <a:pPr/>
              <a:t>08/03/2025</a:t>
            </a:fld>
            <a:endParaRPr lang="en-GB"/>
          </a:p>
        </p:txBody>
      </p:sp>
      <p:sp>
        <p:nvSpPr>
          <p:cNvPr id="6" name="Slide Number Placeholder 5">
            <a:extLst>
              <a:ext uri="{FF2B5EF4-FFF2-40B4-BE49-F238E27FC236}">
                <a16:creationId xmlns:a16="http://schemas.microsoft.com/office/drawing/2014/main" id="{BC491811-61AD-F9AC-6482-AE5AD3E083C6}"/>
              </a:ext>
            </a:extLst>
          </p:cNvPr>
          <p:cNvSpPr>
            <a:spLocks noGrp="1"/>
          </p:cNvSpPr>
          <p:nvPr>
            <p:ph type="sldNum" sz="quarter" idx="12"/>
          </p:nvPr>
        </p:nvSpPr>
        <p:spPr/>
        <p:txBody>
          <a:bodyPr/>
          <a:lstStyle/>
          <a:p>
            <a:fld id="{0F36756C-E2AA-4010-9ED5-5A423156605A}" type="slidenum">
              <a:rPr lang="en-GB" smtClean="0"/>
              <a:t>‹#›</a:t>
            </a:fld>
            <a:endParaRPr lang="en-GB"/>
          </a:p>
        </p:txBody>
      </p:sp>
      <p:sp>
        <p:nvSpPr>
          <p:cNvPr id="10" name="Picture Placeholder 9">
            <a:extLst>
              <a:ext uri="{FF2B5EF4-FFF2-40B4-BE49-F238E27FC236}">
                <a16:creationId xmlns:a16="http://schemas.microsoft.com/office/drawing/2014/main" id="{7DF22FCF-0CF7-C24F-EE69-36BE243DD29B}"/>
              </a:ext>
            </a:extLst>
          </p:cNvPr>
          <p:cNvSpPr>
            <a:spLocks noGrp="1"/>
          </p:cNvSpPr>
          <p:nvPr>
            <p:ph type="pic" sz="quarter" idx="14" hasCustomPrompt="1"/>
          </p:nvPr>
        </p:nvSpPr>
        <p:spPr>
          <a:xfrm>
            <a:off x="571500" y="5715000"/>
            <a:ext cx="2667000" cy="571500"/>
          </a:xfrm>
        </p:spPr>
        <p:txBody>
          <a:bodyPr lIns="72000" tIns="0" anchor="ctr"/>
          <a:lstStyle>
            <a:lvl1pPr marL="0" indent="0" algn="l">
              <a:spcBef>
                <a:spcPts val="0"/>
              </a:spcBef>
              <a:buNone/>
              <a:defRPr sz="1200"/>
            </a:lvl1pPr>
          </a:lstStyle>
          <a:p>
            <a:r>
              <a:rPr lang="en-US"/>
              <a:t>Click to add </a:t>
            </a:r>
            <a:br>
              <a:rPr lang="en-US"/>
            </a:br>
            <a:r>
              <a:rPr lang="en-US"/>
              <a:t>logo (optional)</a:t>
            </a:r>
            <a:endParaRPr lang="en-GB"/>
          </a:p>
        </p:txBody>
      </p:sp>
      <p:sp>
        <p:nvSpPr>
          <p:cNvPr id="38" name="Picture Placeholder 9">
            <a:extLst>
              <a:ext uri="{FF2B5EF4-FFF2-40B4-BE49-F238E27FC236}">
                <a16:creationId xmlns:a16="http://schemas.microsoft.com/office/drawing/2014/main" id="{A60D132B-33F6-66B6-863F-4803A71D4F8B}"/>
              </a:ext>
            </a:extLst>
          </p:cNvPr>
          <p:cNvSpPr>
            <a:spLocks noGrp="1"/>
          </p:cNvSpPr>
          <p:nvPr>
            <p:ph type="pic" sz="quarter" idx="15" hasCustomPrompt="1"/>
          </p:nvPr>
        </p:nvSpPr>
        <p:spPr>
          <a:xfrm>
            <a:off x="8953501" y="476250"/>
            <a:ext cx="2167820" cy="571500"/>
          </a:xfrm>
        </p:spPr>
        <p:txBody>
          <a:bodyPr lIns="72000" tIns="0" anchor="ctr"/>
          <a:lstStyle>
            <a:lvl1pPr marL="0" indent="0" algn="l">
              <a:spcBef>
                <a:spcPts val="0"/>
              </a:spcBef>
              <a:buNone/>
              <a:defRPr sz="1200"/>
            </a:lvl1pPr>
          </a:lstStyle>
          <a:p>
            <a:r>
              <a:rPr lang="en-US"/>
              <a:t>Click to add </a:t>
            </a:r>
            <a:br>
              <a:rPr lang="en-US"/>
            </a:br>
            <a:r>
              <a:rPr lang="en-US"/>
              <a:t>logo (optional) </a:t>
            </a:r>
            <a:endParaRPr lang="en-GB"/>
          </a:p>
        </p:txBody>
      </p:sp>
      <p:sp>
        <p:nvSpPr>
          <p:cNvPr id="21" name="Text Placeholder 13">
            <a:extLst>
              <a:ext uri="{FF2B5EF4-FFF2-40B4-BE49-F238E27FC236}">
                <a16:creationId xmlns:a16="http://schemas.microsoft.com/office/drawing/2014/main" id="{271DD3F0-BB33-E6D0-107F-79600EFE5277}"/>
              </a:ext>
            </a:extLst>
          </p:cNvPr>
          <p:cNvSpPr>
            <a:spLocks noGrp="1"/>
          </p:cNvSpPr>
          <p:nvPr>
            <p:ph type="body" sz="quarter" idx="18" hasCustomPrompt="1"/>
          </p:nvPr>
        </p:nvSpPr>
        <p:spPr>
          <a:xfrm>
            <a:off x="571500" y="4447290"/>
            <a:ext cx="4063999" cy="1011420"/>
          </a:xfrm>
        </p:spPr>
        <p:txBody>
          <a:bodyPr lIns="0" rIns="360000" bIns="0" anchor="b"/>
          <a:lstStyle>
            <a:lvl1pPr marL="0" indent="0">
              <a:lnSpc>
                <a:spcPct val="90000"/>
              </a:lnSpc>
              <a:spcBef>
                <a:spcPts val="0"/>
              </a:spcBef>
              <a:buFont typeface="Lucida Sans Unicode" panose="020B0602030504020204" pitchFamily="34" charset="0"/>
              <a:buNone/>
              <a:defRPr sz="2000"/>
            </a:lvl1pPr>
            <a:lvl2pPr>
              <a:defRPr/>
            </a:lvl2pPr>
          </a:lstStyle>
          <a:p>
            <a:pPr lvl="0"/>
            <a:r>
              <a:rPr lang="en-US"/>
              <a:t>Name (use Verdana Bold)</a:t>
            </a:r>
            <a:br>
              <a:rPr lang="en-US"/>
            </a:br>
            <a:r>
              <a:rPr lang="en-US"/>
              <a:t>Additional details</a:t>
            </a:r>
          </a:p>
        </p:txBody>
      </p:sp>
      <p:sp>
        <p:nvSpPr>
          <p:cNvPr id="22" name="Text Placeholder 13">
            <a:extLst>
              <a:ext uri="{FF2B5EF4-FFF2-40B4-BE49-F238E27FC236}">
                <a16:creationId xmlns:a16="http://schemas.microsoft.com/office/drawing/2014/main" id="{761EA579-774E-203C-D527-75ACDE0DF63A}"/>
              </a:ext>
            </a:extLst>
          </p:cNvPr>
          <p:cNvSpPr>
            <a:spLocks noGrp="1"/>
          </p:cNvSpPr>
          <p:nvPr>
            <p:ph type="body" sz="quarter" idx="17" hasCustomPrompt="1"/>
          </p:nvPr>
        </p:nvSpPr>
        <p:spPr>
          <a:xfrm>
            <a:off x="571499" y="1524001"/>
            <a:ext cx="7619997" cy="2667000"/>
          </a:xfrm>
        </p:spPr>
        <p:txBody>
          <a:bodyPr lIns="0" rIns="360000" bIns="0" anchor="ctr"/>
          <a:lstStyle>
            <a:lvl1pPr marL="0" indent="0">
              <a:lnSpc>
                <a:spcPct val="90000"/>
              </a:lnSpc>
              <a:spcBef>
                <a:spcPts val="0"/>
              </a:spcBef>
              <a:buFont typeface="Lucida Sans Unicode" panose="020B0602030504020204" pitchFamily="34" charset="0"/>
              <a:buNone/>
              <a:defRPr sz="2000"/>
            </a:lvl1pPr>
            <a:lvl2pPr>
              <a:defRPr/>
            </a:lvl2pPr>
          </a:lstStyle>
          <a:p>
            <a:pPr lvl="0"/>
            <a:r>
              <a:rPr lang="en-US"/>
              <a:t>Add quote here.</a:t>
            </a:r>
            <a:br>
              <a:rPr lang="en-US"/>
            </a:br>
            <a:br>
              <a:rPr lang="en-US"/>
            </a:br>
            <a:r>
              <a:rPr lang="en-US"/>
              <a:t>Increase the type size if the quote seems to short for the space (20pt – 28pt)</a:t>
            </a:r>
          </a:p>
        </p:txBody>
      </p:sp>
      <p:grpSp>
        <p:nvGrpSpPr>
          <p:cNvPr id="3" name="Group 4">
            <a:extLst>
              <a:ext uri="{FF2B5EF4-FFF2-40B4-BE49-F238E27FC236}">
                <a16:creationId xmlns:a16="http://schemas.microsoft.com/office/drawing/2014/main" id="{70ED9046-E6CB-93E5-6CF7-1EAC6FC4F9D8}"/>
              </a:ext>
            </a:extLst>
          </p:cNvPr>
          <p:cNvGrpSpPr>
            <a:grpSpLocks noChangeAspect="1"/>
          </p:cNvGrpSpPr>
          <p:nvPr userDrawn="1"/>
        </p:nvGrpSpPr>
        <p:grpSpPr bwMode="auto">
          <a:xfrm>
            <a:off x="11407071" y="476250"/>
            <a:ext cx="213430" cy="571500"/>
            <a:chOff x="4249" y="1683"/>
            <a:chExt cx="695" cy="1861"/>
          </a:xfrm>
          <a:solidFill>
            <a:schemeClr val="tx1"/>
          </a:solidFill>
        </p:grpSpPr>
        <p:sp>
          <p:nvSpPr>
            <p:cNvPr id="7" name="Freeform 5">
              <a:extLst>
                <a:ext uri="{FF2B5EF4-FFF2-40B4-BE49-F238E27FC236}">
                  <a16:creationId xmlns:a16="http://schemas.microsoft.com/office/drawing/2014/main" id="{344577D2-884F-989D-C139-27CBDCDB7EAC}"/>
                </a:ext>
              </a:extLst>
            </p:cNvPr>
            <p:cNvSpPr>
              <a:spLocks/>
            </p:cNvSpPr>
            <p:nvPr userDrawn="1"/>
          </p:nvSpPr>
          <p:spPr bwMode="auto">
            <a:xfrm>
              <a:off x="4249" y="1824"/>
              <a:ext cx="463" cy="1720"/>
            </a:xfrm>
            <a:custGeom>
              <a:avLst/>
              <a:gdLst>
                <a:gd name="T0" fmla="*/ 232 w 463"/>
                <a:gd name="T1" fmla="*/ 116 h 1720"/>
                <a:gd name="T2" fmla="*/ 0 w 463"/>
                <a:gd name="T3" fmla="*/ 0 h 1720"/>
                <a:gd name="T4" fmla="*/ 0 w 463"/>
                <a:gd name="T5" fmla="*/ 1487 h 1720"/>
                <a:gd name="T6" fmla="*/ 463 w 463"/>
                <a:gd name="T7" fmla="*/ 1720 h 1720"/>
                <a:gd name="T8" fmla="*/ 463 w 463"/>
                <a:gd name="T9" fmla="*/ 1463 h 1720"/>
                <a:gd name="T10" fmla="*/ 232 w 463"/>
                <a:gd name="T11" fmla="*/ 1346 h 1720"/>
                <a:gd name="T12" fmla="*/ 232 w 463"/>
                <a:gd name="T13" fmla="*/ 116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2" y="116"/>
                  </a:moveTo>
                  <a:lnTo>
                    <a:pt x="0" y="0"/>
                  </a:lnTo>
                  <a:lnTo>
                    <a:pt x="0" y="1487"/>
                  </a:lnTo>
                  <a:lnTo>
                    <a:pt x="463" y="1720"/>
                  </a:lnTo>
                  <a:lnTo>
                    <a:pt x="463" y="1463"/>
                  </a:lnTo>
                  <a:lnTo>
                    <a:pt x="232" y="1346"/>
                  </a:lnTo>
                  <a:lnTo>
                    <a:pt x="232" y="11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sp>
          <p:nvSpPr>
            <p:cNvPr id="8" name="Freeform 6">
              <a:extLst>
                <a:ext uri="{FF2B5EF4-FFF2-40B4-BE49-F238E27FC236}">
                  <a16:creationId xmlns:a16="http://schemas.microsoft.com/office/drawing/2014/main" id="{84E4C401-3B25-2CCD-B2E1-E509D94B21DE}"/>
                </a:ext>
              </a:extLst>
            </p:cNvPr>
            <p:cNvSpPr>
              <a:spLocks/>
            </p:cNvSpPr>
            <p:nvPr userDrawn="1"/>
          </p:nvSpPr>
          <p:spPr bwMode="auto">
            <a:xfrm>
              <a:off x="4481" y="1683"/>
              <a:ext cx="463" cy="1720"/>
            </a:xfrm>
            <a:custGeom>
              <a:avLst/>
              <a:gdLst>
                <a:gd name="T0" fmla="*/ 231 w 463"/>
                <a:gd name="T1" fmla="*/ 1604 h 1720"/>
                <a:gd name="T2" fmla="*/ 463 w 463"/>
                <a:gd name="T3" fmla="*/ 1720 h 1720"/>
                <a:gd name="T4" fmla="*/ 463 w 463"/>
                <a:gd name="T5" fmla="*/ 233 h 1720"/>
                <a:gd name="T6" fmla="*/ 0 w 463"/>
                <a:gd name="T7" fmla="*/ 0 h 1720"/>
                <a:gd name="T8" fmla="*/ 0 w 463"/>
                <a:gd name="T9" fmla="*/ 257 h 1720"/>
                <a:gd name="T10" fmla="*/ 231 w 463"/>
                <a:gd name="T11" fmla="*/ 374 h 1720"/>
                <a:gd name="T12" fmla="*/ 231 w 463"/>
                <a:gd name="T13" fmla="*/ 1604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1" y="1604"/>
                  </a:moveTo>
                  <a:lnTo>
                    <a:pt x="463" y="1720"/>
                  </a:lnTo>
                  <a:lnTo>
                    <a:pt x="463" y="233"/>
                  </a:lnTo>
                  <a:lnTo>
                    <a:pt x="0" y="0"/>
                  </a:lnTo>
                  <a:lnTo>
                    <a:pt x="0" y="257"/>
                  </a:lnTo>
                  <a:lnTo>
                    <a:pt x="231" y="374"/>
                  </a:lnTo>
                  <a:lnTo>
                    <a:pt x="231" y="1604"/>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grpSp>
    </p:spTree>
    <p:extLst>
      <p:ext uri="{BB962C8B-B14F-4D97-AF65-F5344CB8AC3E}">
        <p14:creationId xmlns:p14="http://schemas.microsoft.com/office/powerpoint/2010/main" val="1637941755"/>
      </p:ext>
    </p:extLst>
  </p:cSld>
  <p:clrMapOvr>
    <a:overrideClrMapping bg1="dk1" tx1="lt1" bg2="dk2" tx2="lt2" accent1="accent1" accent2="accent2" accent3="accent3" accent4="accent4" accent5="accent5" accent6="accent6" hlink="hlink" folHlink="folHlink"/>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ackground (Demo A)">
    <p:bg>
      <p:bgPr>
        <a:gradFill>
          <a:gsLst>
            <a:gs pos="0">
              <a:schemeClr val="bg1"/>
            </a:gs>
            <a:gs pos="100000">
              <a:schemeClr val="bg2"/>
            </a:gs>
          </a:gsLst>
          <a:lin ang="5400000" scaled="0"/>
        </a:gradFill>
        <a:effectLst/>
      </p:bgPr>
    </p:bg>
    <p:spTree>
      <p:nvGrpSpPr>
        <p:cNvPr id="1" name=""/>
        <p:cNvGrpSpPr/>
        <p:nvPr/>
      </p:nvGrpSpPr>
      <p:grpSpPr>
        <a:xfrm>
          <a:off x="0" y="0"/>
          <a:ext cx="0" cy="0"/>
          <a:chOff x="0" y="0"/>
          <a:chExt cx="0" cy="0"/>
        </a:xfrm>
      </p:grpSpPr>
      <p:sp>
        <p:nvSpPr>
          <p:cNvPr id="16" name="Freeform: Shape 15">
            <a:extLst>
              <a:ext uri="{FF2B5EF4-FFF2-40B4-BE49-F238E27FC236}">
                <a16:creationId xmlns:a16="http://schemas.microsoft.com/office/drawing/2014/main" id="{E0E9DC47-5405-BC7D-0B6C-EA3780657236}"/>
              </a:ext>
            </a:extLst>
          </p:cNvPr>
          <p:cNvSpPr/>
          <p:nvPr userDrawn="1"/>
        </p:nvSpPr>
        <p:spPr>
          <a:xfrm>
            <a:off x="1" y="0"/>
            <a:ext cx="3293011" cy="1966405"/>
          </a:xfrm>
          <a:custGeom>
            <a:avLst/>
            <a:gdLst>
              <a:gd name="connsiteX0" fmla="*/ 0 w 3293011"/>
              <a:gd name="connsiteY0" fmla="*/ 0 h 1966405"/>
              <a:gd name="connsiteX1" fmla="*/ 3293011 w 3293011"/>
              <a:gd name="connsiteY1" fmla="*/ 0 h 1966405"/>
              <a:gd name="connsiteX2" fmla="*/ 3290929 w 3293011"/>
              <a:gd name="connsiteY2" fmla="*/ 41233 h 1966405"/>
              <a:gd name="connsiteX3" fmla="*/ 1157573 w 3293011"/>
              <a:gd name="connsiteY3" fmla="*/ 1966405 h 1966405"/>
              <a:gd name="connsiteX4" fmla="*/ 135412 w 3293011"/>
              <a:gd name="connsiteY4" fmla="*/ 1707584 h 1966405"/>
              <a:gd name="connsiteX5" fmla="*/ 0 w 3293011"/>
              <a:gd name="connsiteY5" fmla="*/ 1625320 h 1966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93011" h="1966405">
                <a:moveTo>
                  <a:pt x="0" y="0"/>
                </a:moveTo>
                <a:lnTo>
                  <a:pt x="3293011" y="0"/>
                </a:lnTo>
                <a:lnTo>
                  <a:pt x="3290929" y="41233"/>
                </a:lnTo>
                <a:cubicBezTo>
                  <a:pt x="3181113" y="1122573"/>
                  <a:pt x="2267887" y="1966405"/>
                  <a:pt x="1157573" y="1966405"/>
                </a:cubicBezTo>
                <a:cubicBezTo>
                  <a:pt x="787469" y="1966405"/>
                  <a:pt x="439263" y="1872646"/>
                  <a:pt x="135412" y="1707584"/>
                </a:cubicBezTo>
                <a:lnTo>
                  <a:pt x="0" y="1625320"/>
                </a:lnTo>
                <a:close/>
              </a:path>
            </a:pathLst>
          </a:custGeom>
          <a:gradFill>
            <a:gsLst>
              <a:gs pos="100000">
                <a:schemeClr val="bg2">
                  <a:alpha val="90000"/>
                </a:schemeClr>
              </a:gs>
              <a:gs pos="0">
                <a:schemeClr val="bg1">
                  <a:alpha val="70000"/>
                </a:schemeClr>
              </a:gs>
            </a:gsLst>
            <a:lin ang="3600000" scaled="0"/>
          </a:gradFill>
          <a:ln>
            <a:noFill/>
          </a:ln>
          <a:effectLst>
            <a:outerShdw blurRad="635000" algn="ctr"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tIns="90000" bIns="90000" rtlCol="0" anchor="t">
            <a:noAutofit/>
          </a:bodyPr>
          <a:lstStyle/>
          <a:p>
            <a:pPr>
              <a:lnSpc>
                <a:spcPct val="90000"/>
              </a:lnSpc>
            </a:pPr>
            <a:endParaRPr lang="en-GB" sz="1400"/>
          </a:p>
        </p:txBody>
      </p:sp>
      <p:sp>
        <p:nvSpPr>
          <p:cNvPr id="17" name="Freeform: Shape 16">
            <a:extLst>
              <a:ext uri="{FF2B5EF4-FFF2-40B4-BE49-F238E27FC236}">
                <a16:creationId xmlns:a16="http://schemas.microsoft.com/office/drawing/2014/main" id="{C32F0B1B-E864-1AA2-29EC-CB48EBB4F13B}"/>
              </a:ext>
            </a:extLst>
          </p:cNvPr>
          <p:cNvSpPr/>
          <p:nvPr userDrawn="1"/>
        </p:nvSpPr>
        <p:spPr>
          <a:xfrm>
            <a:off x="1" y="3354308"/>
            <a:ext cx="3336860" cy="3503692"/>
          </a:xfrm>
          <a:custGeom>
            <a:avLst/>
            <a:gdLst>
              <a:gd name="connsiteX0" fmla="*/ 656074 w 3336860"/>
              <a:gd name="connsiteY0" fmla="*/ 0 h 3503692"/>
              <a:gd name="connsiteX1" fmla="*/ 3336860 w 3336860"/>
              <a:gd name="connsiteY1" fmla="*/ 2680786 h 3503692"/>
              <a:gd name="connsiteX2" fmla="*/ 3216337 w 3336860"/>
              <a:gd name="connsiteY2" fmla="*/ 3477970 h 3503692"/>
              <a:gd name="connsiteX3" fmla="*/ 3206923 w 3336860"/>
              <a:gd name="connsiteY3" fmla="*/ 3503692 h 3503692"/>
              <a:gd name="connsiteX4" fmla="*/ 0 w 3336860"/>
              <a:gd name="connsiteY4" fmla="*/ 3503692 h 3503692"/>
              <a:gd name="connsiteX5" fmla="*/ 0 w 3336860"/>
              <a:gd name="connsiteY5" fmla="*/ 84240 h 3503692"/>
              <a:gd name="connsiteX6" fmla="*/ 115803 w 3336860"/>
              <a:gd name="connsiteY6" fmla="*/ 54464 h 3503692"/>
              <a:gd name="connsiteX7" fmla="*/ 656074 w 3336860"/>
              <a:gd name="connsiteY7" fmla="*/ 0 h 3503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36860" h="3503692">
                <a:moveTo>
                  <a:pt x="656074" y="0"/>
                </a:moveTo>
                <a:cubicBezTo>
                  <a:pt x="2136631" y="0"/>
                  <a:pt x="3336860" y="1200229"/>
                  <a:pt x="3336860" y="2680786"/>
                </a:cubicBezTo>
                <a:cubicBezTo>
                  <a:pt x="3336860" y="2958391"/>
                  <a:pt x="3294665" y="3226140"/>
                  <a:pt x="3216337" y="3477970"/>
                </a:cubicBezTo>
                <a:lnTo>
                  <a:pt x="3206923" y="3503692"/>
                </a:lnTo>
                <a:lnTo>
                  <a:pt x="0" y="3503692"/>
                </a:lnTo>
                <a:lnTo>
                  <a:pt x="0" y="84240"/>
                </a:lnTo>
                <a:lnTo>
                  <a:pt x="115803" y="54464"/>
                </a:lnTo>
                <a:cubicBezTo>
                  <a:pt x="290315" y="18754"/>
                  <a:pt x="471005" y="0"/>
                  <a:pt x="656074" y="0"/>
                </a:cubicBezTo>
                <a:close/>
              </a:path>
            </a:pathLst>
          </a:custGeom>
          <a:gradFill>
            <a:gsLst>
              <a:gs pos="50000">
                <a:schemeClr val="bg2">
                  <a:alpha val="0"/>
                </a:schemeClr>
              </a:gs>
              <a:gs pos="30000">
                <a:schemeClr val="bg1">
                  <a:alpha val="70000"/>
                </a:schemeClr>
              </a:gs>
            </a:gsLst>
            <a:lin ang="6600000" scaled="0"/>
          </a:gradFill>
          <a:ln>
            <a:noFill/>
          </a:ln>
          <a:effectLst>
            <a:outerShdw blurRad="76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tIns="90000" bIns="90000" rtlCol="0" anchor="t">
            <a:noAutofit/>
          </a:bodyPr>
          <a:lstStyle/>
          <a:p>
            <a:pPr>
              <a:lnSpc>
                <a:spcPct val="90000"/>
              </a:lnSpc>
            </a:pPr>
            <a:endParaRPr lang="en-GB" sz="1400"/>
          </a:p>
        </p:txBody>
      </p:sp>
      <p:sp>
        <p:nvSpPr>
          <p:cNvPr id="18" name="Freeform: Shape 17">
            <a:extLst>
              <a:ext uri="{FF2B5EF4-FFF2-40B4-BE49-F238E27FC236}">
                <a16:creationId xmlns:a16="http://schemas.microsoft.com/office/drawing/2014/main" id="{E2088138-D8B6-A47A-A2F0-E805DB6C973C}"/>
              </a:ext>
            </a:extLst>
          </p:cNvPr>
          <p:cNvSpPr/>
          <p:nvPr userDrawn="1"/>
        </p:nvSpPr>
        <p:spPr>
          <a:xfrm>
            <a:off x="8937488" y="0"/>
            <a:ext cx="3254514" cy="2049306"/>
          </a:xfrm>
          <a:custGeom>
            <a:avLst/>
            <a:gdLst>
              <a:gd name="connsiteX0" fmla="*/ 0 w 3254514"/>
              <a:gd name="connsiteY0" fmla="*/ 0 h 2049306"/>
              <a:gd name="connsiteX1" fmla="*/ 3254514 w 3254514"/>
              <a:gd name="connsiteY1" fmla="*/ 0 h 2049306"/>
              <a:gd name="connsiteX2" fmla="*/ 3254514 w 3254514"/>
              <a:gd name="connsiteY2" fmla="*/ 1930006 h 2049306"/>
              <a:gd name="connsiteX3" fmla="*/ 3239801 w 3254514"/>
              <a:gd name="connsiteY3" fmla="*/ 1935391 h 2049306"/>
              <a:gd name="connsiteX4" fmla="*/ 2486323 w 3254514"/>
              <a:gd name="connsiteY4" fmla="*/ 2049306 h 2049306"/>
              <a:gd name="connsiteX5" fmla="*/ 3990 w 3254514"/>
              <a:gd name="connsiteY5" fmla="*/ 26146 h 2049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54514" h="2049306">
                <a:moveTo>
                  <a:pt x="0" y="0"/>
                </a:moveTo>
                <a:lnTo>
                  <a:pt x="3254514" y="0"/>
                </a:lnTo>
                <a:lnTo>
                  <a:pt x="3254514" y="1930006"/>
                </a:lnTo>
                <a:lnTo>
                  <a:pt x="3239801" y="1935391"/>
                </a:lnTo>
                <a:cubicBezTo>
                  <a:pt x="3001777" y="2009424"/>
                  <a:pt x="2748708" y="2049306"/>
                  <a:pt x="2486323" y="2049306"/>
                </a:cubicBezTo>
                <a:cubicBezTo>
                  <a:pt x="1261861" y="2049306"/>
                  <a:pt x="240258" y="1180761"/>
                  <a:pt x="3990" y="26146"/>
                </a:cubicBezTo>
                <a:close/>
              </a:path>
            </a:pathLst>
          </a:custGeom>
          <a:gradFill>
            <a:gsLst>
              <a:gs pos="100000">
                <a:schemeClr val="bg2">
                  <a:alpha val="90000"/>
                </a:schemeClr>
              </a:gs>
              <a:gs pos="0">
                <a:schemeClr val="bg1">
                  <a:alpha val="60000"/>
                </a:schemeClr>
              </a:gs>
            </a:gsLst>
            <a:lin ang="7200000" scaled="0"/>
          </a:gradFill>
          <a:ln>
            <a:noFill/>
          </a:ln>
          <a:effectLst>
            <a:outerShdw blurRad="635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tIns="90000" bIns="90000" rtlCol="0" anchor="t">
            <a:noAutofit/>
          </a:bodyPr>
          <a:lstStyle/>
          <a:p>
            <a:pPr>
              <a:lnSpc>
                <a:spcPct val="90000"/>
              </a:lnSpc>
            </a:pPr>
            <a:endParaRPr lang="en-GB" sz="1400"/>
          </a:p>
        </p:txBody>
      </p:sp>
      <p:sp>
        <p:nvSpPr>
          <p:cNvPr id="19" name="Freeform: Shape 18">
            <a:extLst>
              <a:ext uri="{FF2B5EF4-FFF2-40B4-BE49-F238E27FC236}">
                <a16:creationId xmlns:a16="http://schemas.microsoft.com/office/drawing/2014/main" id="{837B362A-1A04-BBB4-8517-F67F9833B85A}"/>
              </a:ext>
            </a:extLst>
          </p:cNvPr>
          <p:cNvSpPr/>
          <p:nvPr userDrawn="1"/>
        </p:nvSpPr>
        <p:spPr>
          <a:xfrm>
            <a:off x="7429500" y="2876874"/>
            <a:ext cx="4762502" cy="3981126"/>
          </a:xfrm>
          <a:custGeom>
            <a:avLst/>
            <a:gdLst>
              <a:gd name="connsiteX0" fmla="*/ 3498328 w 4762502"/>
              <a:gd name="connsiteY0" fmla="*/ 0 h 3981126"/>
              <a:gd name="connsiteX1" fmla="*/ 4701170 w 4762502"/>
              <a:gd name="connsiteY1" fmla="*/ 212278 h 3981126"/>
              <a:gd name="connsiteX2" fmla="*/ 4762502 w 4762502"/>
              <a:gd name="connsiteY2" fmla="*/ 236460 h 3981126"/>
              <a:gd name="connsiteX3" fmla="*/ 4762502 w 4762502"/>
              <a:gd name="connsiteY3" fmla="*/ 3981126 h 3981126"/>
              <a:gd name="connsiteX4" fmla="*/ 37157 w 4762502"/>
              <a:gd name="connsiteY4" fmla="*/ 3981126 h 3981126"/>
              <a:gd name="connsiteX5" fmla="*/ 18062 w 4762502"/>
              <a:gd name="connsiteY5" fmla="*/ 3856012 h 3981126"/>
              <a:gd name="connsiteX6" fmla="*/ 0 w 4762502"/>
              <a:gd name="connsiteY6" fmla="*/ 3498328 h 3981126"/>
              <a:gd name="connsiteX7" fmla="*/ 3498328 w 4762502"/>
              <a:gd name="connsiteY7" fmla="*/ 0 h 3981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62502" h="3981126">
                <a:moveTo>
                  <a:pt x="3498328" y="0"/>
                </a:moveTo>
                <a:cubicBezTo>
                  <a:pt x="3920969" y="0"/>
                  <a:pt x="4326105" y="74948"/>
                  <a:pt x="4701170" y="212278"/>
                </a:cubicBezTo>
                <a:lnTo>
                  <a:pt x="4762502" y="236460"/>
                </a:lnTo>
                <a:lnTo>
                  <a:pt x="4762502" y="3981126"/>
                </a:lnTo>
                <a:lnTo>
                  <a:pt x="37157" y="3981126"/>
                </a:lnTo>
                <a:lnTo>
                  <a:pt x="18062" y="3856012"/>
                </a:lnTo>
                <a:cubicBezTo>
                  <a:pt x="6119" y="3738408"/>
                  <a:pt x="0" y="3619083"/>
                  <a:pt x="0" y="3498328"/>
                </a:cubicBezTo>
                <a:cubicBezTo>
                  <a:pt x="0" y="1566255"/>
                  <a:pt x="1566255" y="0"/>
                  <a:pt x="3498328" y="0"/>
                </a:cubicBezTo>
                <a:close/>
              </a:path>
            </a:pathLst>
          </a:custGeom>
          <a:gradFill>
            <a:gsLst>
              <a:gs pos="60000">
                <a:schemeClr val="bg2">
                  <a:alpha val="0"/>
                </a:schemeClr>
              </a:gs>
              <a:gs pos="20000">
                <a:schemeClr val="bg1">
                  <a:alpha val="80000"/>
                </a:schemeClr>
              </a:gs>
            </a:gsLst>
            <a:lin ang="4800000" scaled="0"/>
          </a:gradFill>
          <a:ln>
            <a:noFill/>
          </a:ln>
          <a:effectLst>
            <a:outerShdw blurRad="635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tIns="90000" bIns="90000" rtlCol="0" anchor="t">
            <a:noAutofit/>
          </a:bodyPr>
          <a:lstStyle/>
          <a:p>
            <a:pPr algn="l">
              <a:lnSpc>
                <a:spcPct val="90000"/>
              </a:lnSpc>
            </a:pPr>
            <a:endParaRPr lang="en-GB" sz="1400"/>
          </a:p>
        </p:txBody>
      </p:sp>
      <p:sp>
        <p:nvSpPr>
          <p:cNvPr id="3" name="Date Placeholder 2">
            <a:extLst>
              <a:ext uri="{FF2B5EF4-FFF2-40B4-BE49-F238E27FC236}">
                <a16:creationId xmlns:a16="http://schemas.microsoft.com/office/drawing/2014/main" id="{7DF8B281-AA64-A05F-0AA6-B02E421260AD}"/>
              </a:ext>
            </a:extLst>
          </p:cNvPr>
          <p:cNvSpPr>
            <a:spLocks noGrp="1"/>
          </p:cNvSpPr>
          <p:nvPr>
            <p:ph type="dt" sz="half" idx="10"/>
          </p:nvPr>
        </p:nvSpPr>
        <p:spPr/>
        <p:txBody>
          <a:bodyPr/>
          <a:lstStyle/>
          <a:p>
            <a:fld id="{48997C92-2801-4579-891E-3D996B43CA00}" type="datetimeFigureOut">
              <a:rPr lang="en-GB" smtClean="0"/>
              <a:pPr/>
              <a:t>08/03/2025</a:t>
            </a:fld>
            <a:endParaRPr lang="en-GB"/>
          </a:p>
        </p:txBody>
      </p:sp>
      <p:sp>
        <p:nvSpPr>
          <p:cNvPr id="4" name="Footer Placeholder 3">
            <a:extLst>
              <a:ext uri="{FF2B5EF4-FFF2-40B4-BE49-F238E27FC236}">
                <a16:creationId xmlns:a16="http://schemas.microsoft.com/office/drawing/2014/main" id="{C08F606D-B52D-1814-C1D0-02E68EEA4B07}"/>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D88815DF-59A3-2736-8FF1-0FF9DD63102B}"/>
              </a:ext>
            </a:extLst>
          </p:cNvPr>
          <p:cNvSpPr>
            <a:spLocks noGrp="1"/>
          </p:cNvSpPr>
          <p:nvPr>
            <p:ph type="sldNum" sz="quarter" idx="12"/>
          </p:nvPr>
        </p:nvSpPr>
        <p:spPr/>
        <p:txBody>
          <a:bodyPr/>
          <a:lstStyle/>
          <a:p>
            <a:fld id="{C54CF950-EB70-4312-AF69-48F3BBDFB977}" type="slidenum">
              <a:rPr lang="en-GB" smtClean="0"/>
              <a:pPr/>
              <a:t>‹#›</a:t>
            </a:fld>
            <a:endParaRPr lang="en-GB"/>
          </a:p>
        </p:txBody>
      </p:sp>
      <p:grpSp>
        <p:nvGrpSpPr>
          <p:cNvPr id="6" name="Group 4">
            <a:extLst>
              <a:ext uri="{FF2B5EF4-FFF2-40B4-BE49-F238E27FC236}">
                <a16:creationId xmlns:a16="http://schemas.microsoft.com/office/drawing/2014/main" id="{8D731466-A4F6-DA5E-1BB7-D33B385A497D}"/>
              </a:ext>
            </a:extLst>
          </p:cNvPr>
          <p:cNvGrpSpPr>
            <a:grpSpLocks noChangeAspect="1"/>
          </p:cNvGrpSpPr>
          <p:nvPr userDrawn="1"/>
        </p:nvGrpSpPr>
        <p:grpSpPr bwMode="auto">
          <a:xfrm>
            <a:off x="11407071" y="476250"/>
            <a:ext cx="213430" cy="571500"/>
            <a:chOff x="4249" y="1683"/>
            <a:chExt cx="695" cy="1861"/>
          </a:xfrm>
        </p:grpSpPr>
        <p:sp>
          <p:nvSpPr>
            <p:cNvPr id="7" name="Freeform 5">
              <a:extLst>
                <a:ext uri="{FF2B5EF4-FFF2-40B4-BE49-F238E27FC236}">
                  <a16:creationId xmlns:a16="http://schemas.microsoft.com/office/drawing/2014/main" id="{FF0EC8E8-E804-F6A8-FDB6-D8DB4EF272A4}"/>
                </a:ext>
              </a:extLst>
            </p:cNvPr>
            <p:cNvSpPr>
              <a:spLocks/>
            </p:cNvSpPr>
            <p:nvPr userDrawn="1"/>
          </p:nvSpPr>
          <p:spPr bwMode="auto">
            <a:xfrm>
              <a:off x="4249" y="1824"/>
              <a:ext cx="463" cy="1720"/>
            </a:xfrm>
            <a:custGeom>
              <a:avLst/>
              <a:gdLst>
                <a:gd name="T0" fmla="*/ 232 w 463"/>
                <a:gd name="T1" fmla="*/ 116 h 1720"/>
                <a:gd name="T2" fmla="*/ 0 w 463"/>
                <a:gd name="T3" fmla="*/ 0 h 1720"/>
                <a:gd name="T4" fmla="*/ 0 w 463"/>
                <a:gd name="T5" fmla="*/ 1487 h 1720"/>
                <a:gd name="T6" fmla="*/ 463 w 463"/>
                <a:gd name="T7" fmla="*/ 1720 h 1720"/>
                <a:gd name="T8" fmla="*/ 463 w 463"/>
                <a:gd name="T9" fmla="*/ 1463 h 1720"/>
                <a:gd name="T10" fmla="*/ 232 w 463"/>
                <a:gd name="T11" fmla="*/ 1346 h 1720"/>
                <a:gd name="T12" fmla="*/ 232 w 463"/>
                <a:gd name="T13" fmla="*/ 116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2" y="116"/>
                  </a:moveTo>
                  <a:lnTo>
                    <a:pt x="0" y="0"/>
                  </a:lnTo>
                  <a:lnTo>
                    <a:pt x="0" y="1487"/>
                  </a:lnTo>
                  <a:lnTo>
                    <a:pt x="463" y="1720"/>
                  </a:lnTo>
                  <a:lnTo>
                    <a:pt x="463" y="1463"/>
                  </a:lnTo>
                  <a:lnTo>
                    <a:pt x="232" y="1346"/>
                  </a:lnTo>
                  <a:lnTo>
                    <a:pt x="232" y="116"/>
                  </a:lnTo>
                  <a:close/>
                </a:path>
              </a:pathLst>
            </a:cu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sp>
          <p:nvSpPr>
            <p:cNvPr id="8" name="Freeform 6">
              <a:extLst>
                <a:ext uri="{FF2B5EF4-FFF2-40B4-BE49-F238E27FC236}">
                  <a16:creationId xmlns:a16="http://schemas.microsoft.com/office/drawing/2014/main" id="{DF3D65C6-CF5D-94C2-FFA1-D0EDC38923B7}"/>
                </a:ext>
              </a:extLst>
            </p:cNvPr>
            <p:cNvSpPr>
              <a:spLocks/>
            </p:cNvSpPr>
            <p:nvPr userDrawn="1"/>
          </p:nvSpPr>
          <p:spPr bwMode="auto">
            <a:xfrm>
              <a:off x="4481" y="1683"/>
              <a:ext cx="463" cy="1720"/>
            </a:xfrm>
            <a:custGeom>
              <a:avLst/>
              <a:gdLst>
                <a:gd name="T0" fmla="*/ 231 w 463"/>
                <a:gd name="T1" fmla="*/ 1604 h 1720"/>
                <a:gd name="T2" fmla="*/ 463 w 463"/>
                <a:gd name="T3" fmla="*/ 1720 h 1720"/>
                <a:gd name="T4" fmla="*/ 463 w 463"/>
                <a:gd name="T5" fmla="*/ 233 h 1720"/>
                <a:gd name="T6" fmla="*/ 0 w 463"/>
                <a:gd name="T7" fmla="*/ 0 h 1720"/>
                <a:gd name="T8" fmla="*/ 0 w 463"/>
                <a:gd name="T9" fmla="*/ 257 h 1720"/>
                <a:gd name="T10" fmla="*/ 231 w 463"/>
                <a:gd name="T11" fmla="*/ 374 h 1720"/>
                <a:gd name="T12" fmla="*/ 231 w 463"/>
                <a:gd name="T13" fmla="*/ 1604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1" y="1604"/>
                  </a:moveTo>
                  <a:lnTo>
                    <a:pt x="463" y="1720"/>
                  </a:lnTo>
                  <a:lnTo>
                    <a:pt x="463" y="233"/>
                  </a:lnTo>
                  <a:lnTo>
                    <a:pt x="0" y="0"/>
                  </a:lnTo>
                  <a:lnTo>
                    <a:pt x="0" y="257"/>
                  </a:lnTo>
                  <a:lnTo>
                    <a:pt x="231" y="374"/>
                  </a:lnTo>
                  <a:lnTo>
                    <a:pt x="231" y="1604"/>
                  </a:lnTo>
                  <a:close/>
                </a:path>
              </a:pathLst>
            </a:custGeom>
            <a:solidFill>
              <a:schemeClr val="accent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grpSp>
      <p:sp>
        <p:nvSpPr>
          <p:cNvPr id="9" name="Title 8">
            <a:extLst>
              <a:ext uri="{FF2B5EF4-FFF2-40B4-BE49-F238E27FC236}">
                <a16:creationId xmlns:a16="http://schemas.microsoft.com/office/drawing/2014/main" id="{161465BA-7226-1409-CFB3-EE9D4B68CBCF}"/>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381604543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ackground (Demo B)">
    <p:bg>
      <p:bgPr>
        <a:gradFill>
          <a:gsLst>
            <a:gs pos="100000">
              <a:schemeClr val="bg1"/>
            </a:gs>
            <a:gs pos="0">
              <a:schemeClr val="bg2"/>
            </a:gs>
          </a:gsLst>
          <a:lin ang="5400000" scaled="0"/>
        </a:gradFill>
        <a:effectLst/>
      </p:bgPr>
    </p:bg>
    <p:spTree>
      <p:nvGrpSpPr>
        <p:cNvPr id="1" name=""/>
        <p:cNvGrpSpPr/>
        <p:nvPr/>
      </p:nvGrpSpPr>
      <p:grpSpPr>
        <a:xfrm>
          <a:off x="0" y="0"/>
          <a:ext cx="0" cy="0"/>
          <a:chOff x="0" y="0"/>
          <a:chExt cx="0" cy="0"/>
        </a:xfrm>
      </p:grpSpPr>
      <p:sp>
        <p:nvSpPr>
          <p:cNvPr id="16" name="Freeform: Shape 15">
            <a:extLst>
              <a:ext uri="{FF2B5EF4-FFF2-40B4-BE49-F238E27FC236}">
                <a16:creationId xmlns:a16="http://schemas.microsoft.com/office/drawing/2014/main" id="{CB7476B2-F649-D995-31B4-A3C693DFFD6E}"/>
              </a:ext>
            </a:extLst>
          </p:cNvPr>
          <p:cNvSpPr/>
          <p:nvPr userDrawn="1"/>
        </p:nvSpPr>
        <p:spPr>
          <a:xfrm>
            <a:off x="1" y="4046302"/>
            <a:ext cx="1390962" cy="2811698"/>
          </a:xfrm>
          <a:custGeom>
            <a:avLst/>
            <a:gdLst>
              <a:gd name="connsiteX0" fmla="*/ 0 w 1390962"/>
              <a:gd name="connsiteY0" fmla="*/ 0 h 2811698"/>
              <a:gd name="connsiteX1" fmla="*/ 48270 w 1390962"/>
              <a:gd name="connsiteY1" fmla="*/ 36095 h 2811698"/>
              <a:gd name="connsiteX2" fmla="*/ 1387047 w 1390962"/>
              <a:gd name="connsiteY2" fmla="*/ 2674024 h 2811698"/>
              <a:gd name="connsiteX3" fmla="*/ 1390962 w 1390962"/>
              <a:gd name="connsiteY3" fmla="*/ 2811698 h 2811698"/>
              <a:gd name="connsiteX4" fmla="*/ 0 w 1390962"/>
              <a:gd name="connsiteY4" fmla="*/ 2811698 h 28116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0962" h="2811698">
                <a:moveTo>
                  <a:pt x="0" y="0"/>
                </a:moveTo>
                <a:lnTo>
                  <a:pt x="48270" y="36095"/>
                </a:lnTo>
                <a:cubicBezTo>
                  <a:pt x="818274" y="671559"/>
                  <a:pt x="1326523" y="1612858"/>
                  <a:pt x="1387047" y="2674024"/>
                </a:cubicBezTo>
                <a:lnTo>
                  <a:pt x="1390962" y="2811698"/>
                </a:lnTo>
                <a:lnTo>
                  <a:pt x="0" y="2811698"/>
                </a:lnTo>
                <a:close/>
              </a:path>
            </a:pathLst>
          </a:custGeom>
          <a:gradFill>
            <a:gsLst>
              <a:gs pos="100000">
                <a:schemeClr val="bg2">
                  <a:alpha val="0"/>
                </a:schemeClr>
              </a:gs>
              <a:gs pos="30000">
                <a:schemeClr val="bg1"/>
              </a:gs>
            </a:gsLst>
            <a:lin ang="9000000" scaled="0"/>
          </a:gradFill>
          <a:ln>
            <a:noFill/>
          </a:ln>
          <a:effectLst>
            <a:outerShdw blurRad="635000" algn="ctr"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tIns="90000" bIns="90000" rtlCol="0" anchor="t">
            <a:noAutofit/>
          </a:bodyPr>
          <a:lstStyle/>
          <a:p>
            <a:pPr lvl="0">
              <a:lnSpc>
                <a:spcPct val="90000"/>
              </a:lnSpc>
            </a:pPr>
            <a:endParaRPr lang="en-GB" sz="1400"/>
          </a:p>
        </p:txBody>
      </p:sp>
      <p:sp>
        <p:nvSpPr>
          <p:cNvPr id="17" name="Freeform: Shape 16">
            <a:extLst>
              <a:ext uri="{FF2B5EF4-FFF2-40B4-BE49-F238E27FC236}">
                <a16:creationId xmlns:a16="http://schemas.microsoft.com/office/drawing/2014/main" id="{1B5F0839-5B03-402A-D9B0-1F4653AC4C51}"/>
              </a:ext>
            </a:extLst>
          </p:cNvPr>
          <p:cNvSpPr/>
          <p:nvPr userDrawn="1"/>
        </p:nvSpPr>
        <p:spPr>
          <a:xfrm>
            <a:off x="2" y="0"/>
            <a:ext cx="5149009" cy="5651500"/>
          </a:xfrm>
          <a:custGeom>
            <a:avLst/>
            <a:gdLst>
              <a:gd name="connsiteX0" fmla="*/ 0 w 5149009"/>
              <a:gd name="connsiteY0" fmla="*/ 0 h 5651500"/>
              <a:gd name="connsiteX1" fmla="*/ 4697975 w 5149009"/>
              <a:gd name="connsiteY1" fmla="*/ 0 h 5651500"/>
              <a:gd name="connsiteX2" fmla="*/ 4789884 w 5149009"/>
              <a:gd name="connsiteY2" fmla="*/ 182176 h 5651500"/>
              <a:gd name="connsiteX3" fmla="*/ 5149009 w 5149009"/>
              <a:gd name="connsiteY3" fmla="*/ 1806836 h 5651500"/>
              <a:gd name="connsiteX4" fmla="*/ 1304345 w 5149009"/>
              <a:gd name="connsiteY4" fmla="*/ 5651500 h 5651500"/>
              <a:gd name="connsiteX5" fmla="*/ 297550 w 5149009"/>
              <a:gd name="connsiteY5" fmla="*/ 5518331 h 5651500"/>
              <a:gd name="connsiteX6" fmla="*/ 0 w 5149009"/>
              <a:gd name="connsiteY6" fmla="*/ 5423793 h 565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49009" h="5651500">
                <a:moveTo>
                  <a:pt x="0" y="0"/>
                </a:moveTo>
                <a:lnTo>
                  <a:pt x="4697975" y="0"/>
                </a:lnTo>
                <a:lnTo>
                  <a:pt x="4789884" y="182176"/>
                </a:lnTo>
                <a:cubicBezTo>
                  <a:pt x="5020310" y="675689"/>
                  <a:pt x="5149009" y="1226233"/>
                  <a:pt x="5149009" y="1806836"/>
                </a:cubicBezTo>
                <a:cubicBezTo>
                  <a:pt x="5149009" y="3930185"/>
                  <a:pt x="3427694" y="5651500"/>
                  <a:pt x="1304345" y="5651500"/>
                </a:cubicBezTo>
                <a:cubicBezTo>
                  <a:pt x="955983" y="5651500"/>
                  <a:pt x="618443" y="5605169"/>
                  <a:pt x="297550" y="5518331"/>
                </a:cubicBezTo>
                <a:lnTo>
                  <a:pt x="0" y="5423793"/>
                </a:lnTo>
                <a:close/>
              </a:path>
            </a:pathLst>
          </a:custGeom>
          <a:gradFill>
            <a:gsLst>
              <a:gs pos="35000">
                <a:schemeClr val="bg2">
                  <a:alpha val="0"/>
                </a:schemeClr>
              </a:gs>
              <a:gs pos="95000">
                <a:schemeClr val="bg1"/>
              </a:gs>
            </a:gsLst>
            <a:lin ang="1800000" scaled="0"/>
          </a:gradFill>
          <a:ln>
            <a:noFill/>
          </a:ln>
          <a:effectLst>
            <a:outerShdw blurRad="635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tIns="90000" bIns="90000" rtlCol="0" anchor="t">
            <a:noAutofit/>
          </a:bodyPr>
          <a:lstStyle/>
          <a:p>
            <a:pPr>
              <a:lnSpc>
                <a:spcPct val="90000"/>
              </a:lnSpc>
            </a:pPr>
            <a:endParaRPr lang="en-GB" sz="1400"/>
          </a:p>
        </p:txBody>
      </p:sp>
      <p:sp>
        <p:nvSpPr>
          <p:cNvPr id="18" name="Freeform: Shape 17">
            <a:extLst>
              <a:ext uri="{FF2B5EF4-FFF2-40B4-BE49-F238E27FC236}">
                <a16:creationId xmlns:a16="http://schemas.microsoft.com/office/drawing/2014/main" id="{85A9805B-1DF7-51B8-4DC1-687ED1A4A37D}"/>
              </a:ext>
            </a:extLst>
          </p:cNvPr>
          <p:cNvSpPr/>
          <p:nvPr userDrawn="1"/>
        </p:nvSpPr>
        <p:spPr>
          <a:xfrm>
            <a:off x="8223660" y="2412322"/>
            <a:ext cx="3968343" cy="4445679"/>
          </a:xfrm>
          <a:custGeom>
            <a:avLst/>
            <a:gdLst>
              <a:gd name="connsiteX0" fmla="*/ 3844664 w 3968343"/>
              <a:gd name="connsiteY0" fmla="*/ 0 h 4445679"/>
              <a:gd name="connsiteX1" fmla="*/ 3968343 w 3968343"/>
              <a:gd name="connsiteY1" fmla="*/ 3128 h 4445679"/>
              <a:gd name="connsiteX2" fmla="*/ 3968343 w 3968343"/>
              <a:gd name="connsiteY2" fmla="*/ 4445679 h 4445679"/>
              <a:gd name="connsiteX3" fmla="*/ 51582 w 3968343"/>
              <a:gd name="connsiteY3" fmla="*/ 4445679 h 4445679"/>
              <a:gd name="connsiteX4" fmla="*/ 19850 w 3968343"/>
              <a:gd name="connsiteY4" fmla="*/ 4237759 h 4445679"/>
              <a:gd name="connsiteX5" fmla="*/ 0 w 3968343"/>
              <a:gd name="connsiteY5" fmla="*/ 3844664 h 4445679"/>
              <a:gd name="connsiteX6" fmla="*/ 3844664 w 3968343"/>
              <a:gd name="connsiteY6" fmla="*/ 0 h 4445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68343" h="4445679">
                <a:moveTo>
                  <a:pt x="3844664" y="0"/>
                </a:moveTo>
                <a:lnTo>
                  <a:pt x="3968343" y="3128"/>
                </a:lnTo>
                <a:lnTo>
                  <a:pt x="3968343" y="4445679"/>
                </a:lnTo>
                <a:lnTo>
                  <a:pt x="51582" y="4445679"/>
                </a:lnTo>
                <a:lnTo>
                  <a:pt x="19850" y="4237759"/>
                </a:lnTo>
                <a:cubicBezTo>
                  <a:pt x="6724" y="4108512"/>
                  <a:pt x="0" y="3977374"/>
                  <a:pt x="0" y="3844664"/>
                </a:cubicBezTo>
                <a:cubicBezTo>
                  <a:pt x="0" y="1721315"/>
                  <a:pt x="1721315" y="0"/>
                  <a:pt x="3844664" y="0"/>
                </a:cubicBezTo>
                <a:close/>
              </a:path>
            </a:pathLst>
          </a:custGeom>
          <a:gradFill>
            <a:gsLst>
              <a:gs pos="0">
                <a:schemeClr val="bg2">
                  <a:alpha val="0"/>
                </a:schemeClr>
              </a:gs>
              <a:gs pos="90000">
                <a:schemeClr val="bg1"/>
              </a:gs>
            </a:gsLst>
            <a:lin ang="13200000" scaled="0"/>
          </a:gradFill>
          <a:ln>
            <a:noFill/>
          </a:ln>
          <a:effectLst>
            <a:outerShdw blurRad="635000" algn="ctr"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tIns="90000" bIns="90000" rtlCol="0" anchor="t">
            <a:noAutofit/>
          </a:bodyPr>
          <a:lstStyle/>
          <a:p>
            <a:pPr>
              <a:lnSpc>
                <a:spcPct val="90000"/>
              </a:lnSpc>
            </a:pPr>
            <a:endParaRPr lang="en-GB" sz="1400"/>
          </a:p>
        </p:txBody>
      </p:sp>
      <p:sp>
        <p:nvSpPr>
          <p:cNvPr id="2" name="Title 1">
            <a:extLst>
              <a:ext uri="{FF2B5EF4-FFF2-40B4-BE49-F238E27FC236}">
                <a16:creationId xmlns:a16="http://schemas.microsoft.com/office/drawing/2014/main" id="{0C4A3CA6-60EA-8A87-0FC1-A0181EA4DEE7}"/>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GB"/>
          </a:p>
        </p:txBody>
      </p:sp>
      <p:sp>
        <p:nvSpPr>
          <p:cNvPr id="3" name="Date Placeholder 2">
            <a:extLst>
              <a:ext uri="{FF2B5EF4-FFF2-40B4-BE49-F238E27FC236}">
                <a16:creationId xmlns:a16="http://schemas.microsoft.com/office/drawing/2014/main" id="{7DF8B281-AA64-A05F-0AA6-B02E421260AD}"/>
              </a:ext>
            </a:extLst>
          </p:cNvPr>
          <p:cNvSpPr>
            <a:spLocks noGrp="1"/>
          </p:cNvSpPr>
          <p:nvPr>
            <p:ph type="dt" sz="half" idx="10"/>
          </p:nvPr>
        </p:nvSpPr>
        <p:spPr/>
        <p:txBody>
          <a:bodyPr/>
          <a:lstStyle/>
          <a:p>
            <a:fld id="{48997C92-2801-4579-891E-3D996B43CA00}" type="datetimeFigureOut">
              <a:rPr lang="en-GB" smtClean="0"/>
              <a:pPr/>
              <a:t>08/03/2025</a:t>
            </a:fld>
            <a:endParaRPr lang="en-GB"/>
          </a:p>
        </p:txBody>
      </p:sp>
      <p:sp>
        <p:nvSpPr>
          <p:cNvPr id="4" name="Footer Placeholder 3">
            <a:extLst>
              <a:ext uri="{FF2B5EF4-FFF2-40B4-BE49-F238E27FC236}">
                <a16:creationId xmlns:a16="http://schemas.microsoft.com/office/drawing/2014/main" id="{C08F606D-B52D-1814-C1D0-02E68EEA4B07}"/>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D88815DF-59A3-2736-8FF1-0FF9DD63102B}"/>
              </a:ext>
            </a:extLst>
          </p:cNvPr>
          <p:cNvSpPr>
            <a:spLocks noGrp="1"/>
          </p:cNvSpPr>
          <p:nvPr>
            <p:ph type="sldNum" sz="quarter" idx="12"/>
          </p:nvPr>
        </p:nvSpPr>
        <p:spPr/>
        <p:txBody>
          <a:bodyPr/>
          <a:lstStyle/>
          <a:p>
            <a:fld id="{C54CF950-EB70-4312-AF69-48F3BBDFB977}" type="slidenum">
              <a:rPr lang="en-GB" smtClean="0"/>
              <a:pPr/>
              <a:t>‹#›</a:t>
            </a:fld>
            <a:endParaRPr lang="en-GB"/>
          </a:p>
        </p:txBody>
      </p:sp>
      <p:grpSp>
        <p:nvGrpSpPr>
          <p:cNvPr id="6" name="Group 4">
            <a:extLst>
              <a:ext uri="{FF2B5EF4-FFF2-40B4-BE49-F238E27FC236}">
                <a16:creationId xmlns:a16="http://schemas.microsoft.com/office/drawing/2014/main" id="{AC15A549-1D73-892F-0514-1C241F940C54}"/>
              </a:ext>
            </a:extLst>
          </p:cNvPr>
          <p:cNvGrpSpPr>
            <a:grpSpLocks noChangeAspect="1"/>
          </p:cNvGrpSpPr>
          <p:nvPr userDrawn="1"/>
        </p:nvGrpSpPr>
        <p:grpSpPr bwMode="auto">
          <a:xfrm>
            <a:off x="11407071" y="476250"/>
            <a:ext cx="213430" cy="571500"/>
            <a:chOff x="4249" y="1683"/>
            <a:chExt cx="695" cy="1861"/>
          </a:xfrm>
        </p:grpSpPr>
        <p:sp>
          <p:nvSpPr>
            <p:cNvPr id="7" name="Freeform 5">
              <a:extLst>
                <a:ext uri="{FF2B5EF4-FFF2-40B4-BE49-F238E27FC236}">
                  <a16:creationId xmlns:a16="http://schemas.microsoft.com/office/drawing/2014/main" id="{CFA7FB04-9FF3-0116-A905-D0B671AAF9A7}"/>
                </a:ext>
              </a:extLst>
            </p:cNvPr>
            <p:cNvSpPr>
              <a:spLocks/>
            </p:cNvSpPr>
            <p:nvPr userDrawn="1"/>
          </p:nvSpPr>
          <p:spPr bwMode="auto">
            <a:xfrm>
              <a:off x="4249" y="1824"/>
              <a:ext cx="463" cy="1720"/>
            </a:xfrm>
            <a:custGeom>
              <a:avLst/>
              <a:gdLst>
                <a:gd name="T0" fmla="*/ 232 w 463"/>
                <a:gd name="T1" fmla="*/ 116 h 1720"/>
                <a:gd name="T2" fmla="*/ 0 w 463"/>
                <a:gd name="T3" fmla="*/ 0 h 1720"/>
                <a:gd name="T4" fmla="*/ 0 w 463"/>
                <a:gd name="T5" fmla="*/ 1487 h 1720"/>
                <a:gd name="T6" fmla="*/ 463 w 463"/>
                <a:gd name="T7" fmla="*/ 1720 h 1720"/>
                <a:gd name="T8" fmla="*/ 463 w 463"/>
                <a:gd name="T9" fmla="*/ 1463 h 1720"/>
                <a:gd name="T10" fmla="*/ 232 w 463"/>
                <a:gd name="T11" fmla="*/ 1346 h 1720"/>
                <a:gd name="T12" fmla="*/ 232 w 463"/>
                <a:gd name="T13" fmla="*/ 116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2" y="116"/>
                  </a:moveTo>
                  <a:lnTo>
                    <a:pt x="0" y="0"/>
                  </a:lnTo>
                  <a:lnTo>
                    <a:pt x="0" y="1487"/>
                  </a:lnTo>
                  <a:lnTo>
                    <a:pt x="463" y="1720"/>
                  </a:lnTo>
                  <a:lnTo>
                    <a:pt x="463" y="1463"/>
                  </a:lnTo>
                  <a:lnTo>
                    <a:pt x="232" y="1346"/>
                  </a:lnTo>
                  <a:lnTo>
                    <a:pt x="232" y="116"/>
                  </a:lnTo>
                  <a:close/>
                </a:path>
              </a:pathLst>
            </a:cu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sp>
          <p:nvSpPr>
            <p:cNvPr id="8" name="Freeform 6">
              <a:extLst>
                <a:ext uri="{FF2B5EF4-FFF2-40B4-BE49-F238E27FC236}">
                  <a16:creationId xmlns:a16="http://schemas.microsoft.com/office/drawing/2014/main" id="{02C438C1-4697-0E96-818D-84B8DFCBA192}"/>
                </a:ext>
              </a:extLst>
            </p:cNvPr>
            <p:cNvSpPr>
              <a:spLocks/>
            </p:cNvSpPr>
            <p:nvPr userDrawn="1"/>
          </p:nvSpPr>
          <p:spPr bwMode="auto">
            <a:xfrm>
              <a:off x="4481" y="1683"/>
              <a:ext cx="463" cy="1720"/>
            </a:xfrm>
            <a:custGeom>
              <a:avLst/>
              <a:gdLst>
                <a:gd name="T0" fmla="*/ 231 w 463"/>
                <a:gd name="T1" fmla="*/ 1604 h 1720"/>
                <a:gd name="T2" fmla="*/ 463 w 463"/>
                <a:gd name="T3" fmla="*/ 1720 h 1720"/>
                <a:gd name="T4" fmla="*/ 463 w 463"/>
                <a:gd name="T5" fmla="*/ 233 h 1720"/>
                <a:gd name="T6" fmla="*/ 0 w 463"/>
                <a:gd name="T7" fmla="*/ 0 h 1720"/>
                <a:gd name="T8" fmla="*/ 0 w 463"/>
                <a:gd name="T9" fmla="*/ 257 h 1720"/>
                <a:gd name="T10" fmla="*/ 231 w 463"/>
                <a:gd name="T11" fmla="*/ 374 h 1720"/>
                <a:gd name="T12" fmla="*/ 231 w 463"/>
                <a:gd name="T13" fmla="*/ 1604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1" y="1604"/>
                  </a:moveTo>
                  <a:lnTo>
                    <a:pt x="463" y="1720"/>
                  </a:lnTo>
                  <a:lnTo>
                    <a:pt x="463" y="233"/>
                  </a:lnTo>
                  <a:lnTo>
                    <a:pt x="0" y="0"/>
                  </a:lnTo>
                  <a:lnTo>
                    <a:pt x="0" y="257"/>
                  </a:lnTo>
                  <a:lnTo>
                    <a:pt x="231" y="374"/>
                  </a:lnTo>
                  <a:lnTo>
                    <a:pt x="231" y="1604"/>
                  </a:lnTo>
                  <a:close/>
                </a:path>
              </a:pathLst>
            </a:custGeom>
            <a:solidFill>
              <a:schemeClr val="accent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grpSp>
    </p:spTree>
    <p:extLst>
      <p:ext uri="{BB962C8B-B14F-4D97-AF65-F5344CB8AC3E}">
        <p14:creationId xmlns:p14="http://schemas.microsoft.com/office/powerpoint/2010/main" val="38184109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Picture dark)">
    <p:bg>
      <p:bgPr>
        <a:gradFill>
          <a:gsLst>
            <a:gs pos="0">
              <a:schemeClr val="bg2">
                <a:lumMod val="75000"/>
              </a:schemeClr>
            </a:gs>
            <a:gs pos="80000">
              <a:schemeClr val="bg2">
                <a:lumMod val="50000"/>
              </a:schemeClr>
            </a:gs>
          </a:gsLst>
          <a:lin ang="7800000" scaled="0"/>
        </a:gradFill>
        <a:effectLst/>
      </p:bgPr>
    </p:bg>
    <p:spTree>
      <p:nvGrpSpPr>
        <p:cNvPr id="1" name=""/>
        <p:cNvGrpSpPr/>
        <p:nvPr/>
      </p:nvGrpSpPr>
      <p:grpSpPr>
        <a:xfrm>
          <a:off x="0" y="0"/>
          <a:ext cx="0" cy="0"/>
          <a:chOff x="0" y="0"/>
          <a:chExt cx="0" cy="0"/>
        </a:xfrm>
      </p:grpSpPr>
      <p:pic>
        <p:nvPicPr>
          <p:cNvPr id="34" name="Picture 33" descr="Background pattern&#10;&#10;Description automatically generated" hidden="1">
            <a:extLst>
              <a:ext uri="{FF2B5EF4-FFF2-40B4-BE49-F238E27FC236}">
                <a16:creationId xmlns:a16="http://schemas.microsoft.com/office/drawing/2014/main" id="{1B5FBD87-111D-DBC9-EAC5-35090F4EA31C}"/>
              </a:ext>
            </a:extLst>
          </p:cNvPr>
          <p:cNvPicPr>
            <a:picLocks noChangeAspect="1"/>
          </p:cNvPicPr>
          <p:nvPr userDrawn="1"/>
        </p:nvPicPr>
        <p:blipFill rotWithShape="1">
          <a:blip r:embed="rId2">
            <a:alphaModFix amt="70000"/>
            <a:extLst>
              <a:ext uri="{28A0092B-C50C-407E-A947-70E740481C1C}">
                <a14:useLocalDpi xmlns:a14="http://schemas.microsoft.com/office/drawing/2010/main" val="0"/>
              </a:ext>
            </a:extLst>
          </a:blip>
          <a:srcRect l="52" t="10228" r="52" b="10228"/>
          <a:stretch/>
        </p:blipFill>
        <p:spPr>
          <a:xfrm>
            <a:off x="0" y="0"/>
            <a:ext cx="12192000" cy="6858000"/>
          </a:xfrm>
          <a:prstGeom prst="rect">
            <a:avLst/>
          </a:prstGeom>
        </p:spPr>
      </p:pic>
      <p:sp>
        <p:nvSpPr>
          <p:cNvPr id="2" name="Title 1">
            <a:extLst>
              <a:ext uri="{FF2B5EF4-FFF2-40B4-BE49-F238E27FC236}">
                <a16:creationId xmlns:a16="http://schemas.microsoft.com/office/drawing/2014/main" id="{3DFF702D-1BAA-CD04-CB6F-1835CAFA77C8}"/>
              </a:ext>
            </a:extLst>
          </p:cNvPr>
          <p:cNvSpPr>
            <a:spLocks noGrp="1"/>
          </p:cNvSpPr>
          <p:nvPr>
            <p:ph type="ctrTitle" hasCustomPrompt="1"/>
          </p:nvPr>
        </p:nvSpPr>
        <p:spPr>
          <a:xfrm>
            <a:off x="571500" y="2222500"/>
            <a:ext cx="5461000" cy="2667000"/>
          </a:xfrm>
        </p:spPr>
        <p:txBody>
          <a:bodyPr anchor="ctr">
            <a:normAutofit/>
          </a:bodyPr>
          <a:lstStyle>
            <a:lvl1pPr algn="l">
              <a:defRPr sz="6000">
                <a:solidFill>
                  <a:schemeClr val="tx1"/>
                </a:solidFill>
              </a:defRPr>
            </a:lvl1pPr>
          </a:lstStyle>
          <a:p>
            <a:r>
              <a:rPr lang="en-US"/>
              <a:t>Title </a:t>
            </a:r>
            <a:br>
              <a:rPr lang="en-US"/>
            </a:br>
            <a:r>
              <a:rPr lang="en-US"/>
              <a:t>(60pt-96pt)</a:t>
            </a:r>
            <a:endParaRPr lang="en-GB"/>
          </a:p>
        </p:txBody>
      </p:sp>
      <p:sp>
        <p:nvSpPr>
          <p:cNvPr id="3" name="Subtitle 2">
            <a:extLst>
              <a:ext uri="{FF2B5EF4-FFF2-40B4-BE49-F238E27FC236}">
                <a16:creationId xmlns:a16="http://schemas.microsoft.com/office/drawing/2014/main" id="{4EF0327D-7FFB-B984-338C-26FC22F455E0}"/>
              </a:ext>
            </a:extLst>
          </p:cNvPr>
          <p:cNvSpPr>
            <a:spLocks noGrp="1"/>
          </p:cNvSpPr>
          <p:nvPr>
            <p:ph type="subTitle" idx="1" hasCustomPrompt="1"/>
          </p:nvPr>
        </p:nvSpPr>
        <p:spPr>
          <a:xfrm>
            <a:off x="571500" y="5016500"/>
            <a:ext cx="5461000" cy="1269999"/>
          </a:xfrm>
        </p:spPr>
        <p:txBody>
          <a:bodyPr/>
          <a:lstStyle>
            <a:lvl1pPr marL="0" indent="0" algn="l" defTabSz="914400" rtl="0" eaLnBrk="1" latinLnBrk="0" hangingPunct="1">
              <a:lnSpc>
                <a:spcPct val="90000"/>
              </a:lnSpc>
              <a:spcBef>
                <a:spcPts val="1000"/>
              </a:spcBef>
              <a:buClr>
                <a:schemeClr val="tx2"/>
              </a:buClr>
              <a:buSzPct val="120000"/>
              <a:buFont typeface="Lucida Sans Unicode" panose="020B0602030504020204" pitchFamily="34" charset="0"/>
              <a:buNone/>
              <a:defRPr lang="en-US" sz="2400" kern="1200" baseline="0" dirty="0">
                <a:solidFill>
                  <a:schemeClr val="tx1"/>
                </a:solidFill>
                <a:latin typeface="+mn-lt"/>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GB"/>
              <a:t>A</a:t>
            </a:r>
            <a:r>
              <a:rPr lang="en-US"/>
              <a:t>dd subtitle / additional info here. </a:t>
            </a:r>
            <a:br>
              <a:rPr lang="en-US"/>
            </a:br>
            <a:r>
              <a:rPr lang="en-US"/>
              <a:t>Presenter name, position, date etc.</a:t>
            </a:r>
          </a:p>
        </p:txBody>
      </p:sp>
      <p:sp>
        <p:nvSpPr>
          <p:cNvPr id="36" name="Picture Placeholder 35">
            <a:extLst>
              <a:ext uri="{FF2B5EF4-FFF2-40B4-BE49-F238E27FC236}">
                <a16:creationId xmlns:a16="http://schemas.microsoft.com/office/drawing/2014/main" id="{7BCC8E1F-4559-98E4-5C9F-46BE46C4D775}"/>
              </a:ext>
            </a:extLst>
          </p:cNvPr>
          <p:cNvSpPr>
            <a:spLocks noGrp="1"/>
          </p:cNvSpPr>
          <p:nvPr>
            <p:ph type="pic" sz="quarter" idx="13" hasCustomPrompt="1"/>
          </p:nvPr>
        </p:nvSpPr>
        <p:spPr>
          <a:xfrm>
            <a:off x="6262688" y="0"/>
            <a:ext cx="5929313" cy="6858000"/>
          </a:xfrm>
          <a:custGeom>
            <a:avLst/>
            <a:gdLst>
              <a:gd name="connsiteX0" fmla="*/ 0 w 5929313"/>
              <a:gd name="connsiteY0" fmla="*/ 0 h 6858000"/>
              <a:gd name="connsiteX1" fmla="*/ 5929313 w 5929313"/>
              <a:gd name="connsiteY1" fmla="*/ 0 h 6858000"/>
              <a:gd name="connsiteX2" fmla="*/ 5929313 w 5929313"/>
              <a:gd name="connsiteY2" fmla="*/ 6858000 h 6858000"/>
              <a:gd name="connsiteX3" fmla="*/ 689174 w 5929313"/>
              <a:gd name="connsiteY3" fmla="*/ 6858000 h 6858000"/>
              <a:gd name="connsiteX4" fmla="*/ 780603 w 5929313"/>
              <a:gd name="connsiteY4" fmla="*/ 6572595 h 6858000"/>
              <a:gd name="connsiteX5" fmla="*/ 1230314 w 5929313"/>
              <a:gd name="connsiteY5" fmla="*/ 3429001 h 6858000"/>
              <a:gd name="connsiteX6" fmla="*/ 780603 w 5929313"/>
              <a:gd name="connsiteY6" fmla="*/ 285406 h 6858000"/>
              <a:gd name="connsiteX7" fmla="*/ 689176 w 5929313"/>
              <a:gd name="connsiteY7" fmla="*/ 2 h 6858000"/>
              <a:gd name="connsiteX8" fmla="*/ 0 w 5929313"/>
              <a:gd name="connsiteY8" fmla="*/ 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29313" h="6858000">
                <a:moveTo>
                  <a:pt x="0" y="0"/>
                </a:moveTo>
                <a:lnTo>
                  <a:pt x="5929313" y="0"/>
                </a:lnTo>
                <a:lnTo>
                  <a:pt x="5929313" y="6858000"/>
                </a:lnTo>
                <a:lnTo>
                  <a:pt x="689174" y="6858000"/>
                </a:lnTo>
                <a:lnTo>
                  <a:pt x="780603" y="6572595"/>
                </a:lnTo>
                <a:cubicBezTo>
                  <a:pt x="1070182" y="5606380"/>
                  <a:pt x="1230314" y="4544082"/>
                  <a:pt x="1230314" y="3429001"/>
                </a:cubicBezTo>
                <a:cubicBezTo>
                  <a:pt x="1230314" y="2313920"/>
                  <a:pt x="1070182" y="1251621"/>
                  <a:pt x="780603" y="285406"/>
                </a:cubicBezTo>
                <a:lnTo>
                  <a:pt x="689176" y="2"/>
                </a:lnTo>
                <a:lnTo>
                  <a:pt x="0" y="2"/>
                </a:lnTo>
                <a:close/>
              </a:path>
            </a:pathLst>
          </a:custGeom>
          <a:solidFill>
            <a:schemeClr val="bg2"/>
          </a:solidFill>
        </p:spPr>
        <p:txBody>
          <a:bodyPr wrap="square" tIns="1008000" anchor="ctr">
            <a:noAutofit/>
          </a:bodyPr>
          <a:lstStyle>
            <a:lvl1pPr marL="0" indent="0" algn="ctr">
              <a:buNone/>
              <a:defRPr sz="1800">
                <a:solidFill>
                  <a:schemeClr val="tx1"/>
                </a:solidFill>
              </a:defRPr>
            </a:lvl1pPr>
          </a:lstStyle>
          <a:p>
            <a:r>
              <a:rPr lang="en-US"/>
              <a:t>Click to add picture</a:t>
            </a:r>
            <a:endParaRPr lang="en-GB"/>
          </a:p>
        </p:txBody>
      </p:sp>
      <p:sp>
        <p:nvSpPr>
          <p:cNvPr id="7" name="Date Placeholder 6">
            <a:extLst>
              <a:ext uri="{FF2B5EF4-FFF2-40B4-BE49-F238E27FC236}">
                <a16:creationId xmlns:a16="http://schemas.microsoft.com/office/drawing/2014/main" id="{A2F62A0C-09EA-0A98-7037-B2F6F4B5A396}"/>
              </a:ext>
            </a:extLst>
          </p:cNvPr>
          <p:cNvSpPr>
            <a:spLocks noGrp="1"/>
          </p:cNvSpPr>
          <p:nvPr>
            <p:ph type="dt" sz="half" idx="14"/>
          </p:nvPr>
        </p:nvSpPr>
        <p:spPr/>
        <p:txBody>
          <a:bodyPr/>
          <a:lstStyle/>
          <a:p>
            <a:fld id="{48997C92-2801-4579-891E-3D996B43CA00}" type="datetimeFigureOut">
              <a:rPr lang="en-GB" smtClean="0"/>
              <a:pPr/>
              <a:t>08/03/2025</a:t>
            </a:fld>
            <a:endParaRPr lang="en-GB"/>
          </a:p>
        </p:txBody>
      </p:sp>
      <p:sp>
        <p:nvSpPr>
          <p:cNvPr id="8" name="Footer Placeholder 7">
            <a:extLst>
              <a:ext uri="{FF2B5EF4-FFF2-40B4-BE49-F238E27FC236}">
                <a16:creationId xmlns:a16="http://schemas.microsoft.com/office/drawing/2014/main" id="{FC74B1D4-7596-B6A9-99E5-6D0EE0234A7C}"/>
              </a:ext>
            </a:extLst>
          </p:cNvPr>
          <p:cNvSpPr>
            <a:spLocks noGrp="1"/>
          </p:cNvSpPr>
          <p:nvPr>
            <p:ph type="ftr" sz="quarter" idx="15"/>
          </p:nvPr>
        </p:nvSpPr>
        <p:spPr>
          <a:xfrm>
            <a:off x="571500" y="6477000"/>
            <a:ext cx="2667000" cy="254000"/>
          </a:xfrm>
        </p:spPr>
        <p:txBody>
          <a:bodyPr/>
          <a:lstStyle/>
          <a:p>
            <a:endParaRPr lang="en-GB"/>
          </a:p>
        </p:txBody>
      </p:sp>
      <p:sp>
        <p:nvSpPr>
          <p:cNvPr id="9" name="Slide Number Placeholder 8">
            <a:extLst>
              <a:ext uri="{FF2B5EF4-FFF2-40B4-BE49-F238E27FC236}">
                <a16:creationId xmlns:a16="http://schemas.microsoft.com/office/drawing/2014/main" id="{2A37D3E6-36BC-F1A3-1668-555BDD820D0A}"/>
              </a:ext>
            </a:extLst>
          </p:cNvPr>
          <p:cNvSpPr>
            <a:spLocks noGrp="1"/>
          </p:cNvSpPr>
          <p:nvPr>
            <p:ph type="sldNum" sz="quarter" idx="16"/>
          </p:nvPr>
        </p:nvSpPr>
        <p:spPr/>
        <p:txBody>
          <a:bodyPr/>
          <a:lstStyle/>
          <a:p>
            <a:fld id="{C54CF950-EB70-4312-AF69-48F3BBDFB977}" type="slidenum">
              <a:rPr lang="en-GB" smtClean="0"/>
              <a:pPr/>
              <a:t>‹#›</a:t>
            </a:fld>
            <a:endParaRPr lang="en-GB"/>
          </a:p>
        </p:txBody>
      </p:sp>
      <p:sp>
        <p:nvSpPr>
          <p:cNvPr id="5" name="Picture Placeholder 4">
            <a:extLst>
              <a:ext uri="{FF2B5EF4-FFF2-40B4-BE49-F238E27FC236}">
                <a16:creationId xmlns:a16="http://schemas.microsoft.com/office/drawing/2014/main" id="{A2038054-3085-7595-6DD3-6C84BAD12A8E}"/>
              </a:ext>
            </a:extLst>
          </p:cNvPr>
          <p:cNvSpPr>
            <a:spLocks noGrp="1"/>
          </p:cNvSpPr>
          <p:nvPr>
            <p:ph type="pic" sz="quarter" idx="17" hasCustomPrompt="1"/>
          </p:nvPr>
        </p:nvSpPr>
        <p:spPr>
          <a:xfrm>
            <a:off x="3365500" y="381000"/>
            <a:ext cx="2667000" cy="762000"/>
          </a:xfrm>
        </p:spPr>
        <p:txBody>
          <a:bodyPr anchor="b"/>
          <a:lstStyle>
            <a:lvl1pPr marL="0" indent="0" algn="ctr">
              <a:spcBef>
                <a:spcPts val="0"/>
              </a:spcBef>
              <a:buNone/>
              <a:defRPr sz="1400"/>
            </a:lvl1pPr>
          </a:lstStyle>
          <a:p>
            <a:r>
              <a:rPr lang="en-US"/>
              <a:t>Click icon to add</a:t>
            </a:r>
            <a:br>
              <a:rPr lang="en-US"/>
            </a:br>
            <a:br>
              <a:rPr lang="en-US"/>
            </a:br>
            <a:br>
              <a:rPr lang="en-US"/>
            </a:br>
            <a:r>
              <a:rPr lang="en-US"/>
              <a:t>Partner Logo</a:t>
            </a:r>
            <a:endParaRPr lang="en-GB"/>
          </a:p>
        </p:txBody>
      </p:sp>
      <p:pic>
        <p:nvPicPr>
          <p:cNvPr id="4" name="Graphic 3">
            <a:extLst>
              <a:ext uri="{FF2B5EF4-FFF2-40B4-BE49-F238E27FC236}">
                <a16:creationId xmlns:a16="http://schemas.microsoft.com/office/drawing/2014/main" id="{28AA2220-D556-5A95-2B6B-AD7D6087F2E9}"/>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71500" y="476251"/>
            <a:ext cx="2143123" cy="571499"/>
          </a:xfrm>
          <a:prstGeom prst="rect">
            <a:avLst/>
          </a:prstGeom>
        </p:spPr>
      </p:pic>
    </p:spTree>
    <p:extLst>
      <p:ext uri="{BB962C8B-B14F-4D97-AF65-F5344CB8AC3E}">
        <p14:creationId xmlns:p14="http://schemas.microsoft.com/office/powerpoint/2010/main" val="260270112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childTnLst>
                                </p:cTn>
                              </p:par>
                              <p:par>
                                <p:cTn id="8" presetID="42" presetClass="path" presetSubtype="0" decel="100000" fill="hold" grpId="1" nodeType="withEffect">
                                  <p:stCondLst>
                                    <p:cond delay="200"/>
                                  </p:stCondLst>
                                  <p:childTnLst>
                                    <p:animMotion origin="layout" path="M -3.33333E-6 0.03889 L -3.33333E-6 1.48148E-6 " pathEditMode="relative" rAng="0" ptsTypes="AA">
                                      <p:cBhvr>
                                        <p:cTn id="9" dur="750" fill="hold"/>
                                        <p:tgtEl>
                                          <p:spTgt spid="2"/>
                                        </p:tgtEl>
                                        <p:attrNameLst>
                                          <p:attrName>ppt_x</p:attrName>
                                          <p:attrName>ppt_y</p:attrName>
                                        </p:attrNameLst>
                                      </p:cBhvr>
                                      <p:rCtr x="0" y="-1944"/>
                                    </p:animMotion>
                                  </p:childTnLst>
                                </p:cTn>
                              </p:par>
                              <p:par>
                                <p:cTn id="10" presetID="10" presetClass="entr" presetSubtype="0" fill="hold" grpId="0" nodeType="withEffect">
                                  <p:stCondLst>
                                    <p:cond delay="30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750"/>
                                        <p:tgtEl>
                                          <p:spTgt spid="3"/>
                                        </p:tgtEl>
                                      </p:cBhvr>
                                    </p:animEffect>
                                  </p:childTnLst>
                                </p:cTn>
                              </p:par>
                              <p:par>
                                <p:cTn id="13" presetID="42" presetClass="path" presetSubtype="0" decel="100000" fill="hold" grpId="1" nodeType="withEffect">
                                  <p:stCondLst>
                                    <p:cond delay="300"/>
                                  </p:stCondLst>
                                  <p:childTnLst>
                                    <p:animMotion origin="layout" path="M -3.33333E-6 0.03889 L -3.33333E-6 -4.07407E-6 " pathEditMode="relative" rAng="0" ptsTypes="AA">
                                      <p:cBhvr>
                                        <p:cTn id="14" dur="750" fill="hold"/>
                                        <p:tgtEl>
                                          <p:spTgt spid="3"/>
                                        </p:tgtEl>
                                        <p:attrNameLst>
                                          <p:attrName>ppt_x</p:attrName>
                                          <p:attrName>ppt_y</p:attrName>
                                        </p:attrNameLst>
                                      </p:cBhvr>
                                      <p:rCtr x="0" y="-1944"/>
                                    </p:animMotion>
                                  </p:childTnLst>
                                </p:cTn>
                              </p:par>
                              <p:par>
                                <p:cTn id="15" presetID="10" presetClass="entr" presetSubtype="0" fill="hold" grpId="0" nodeType="withEffect">
                                  <p:stCondLst>
                                    <p:cond delay="500"/>
                                  </p:stCondLst>
                                  <p:childTnLst>
                                    <p:set>
                                      <p:cBhvr>
                                        <p:cTn id="16" dur="1" fill="hold">
                                          <p:stCondLst>
                                            <p:cond delay="0"/>
                                          </p:stCondLst>
                                        </p:cTn>
                                        <p:tgtEl>
                                          <p:spTgt spid="36"/>
                                        </p:tgtEl>
                                        <p:attrNameLst>
                                          <p:attrName>style.visibility</p:attrName>
                                        </p:attrNameLst>
                                      </p:cBhvr>
                                      <p:to>
                                        <p:strVal val="visible"/>
                                      </p:to>
                                    </p:set>
                                    <p:animEffect transition="in" filter="fade">
                                      <p:cBhvr>
                                        <p:cTn id="17" dur="750"/>
                                        <p:tgtEl>
                                          <p:spTgt spid="36"/>
                                        </p:tgtEl>
                                      </p:cBhvr>
                                    </p:animEffect>
                                  </p:childTnLst>
                                </p:cTn>
                              </p:par>
                              <p:par>
                                <p:cTn id="18" presetID="10" presetClass="entr" presetSubtype="0" fill="hold" nodeType="withEffect">
                                  <p:stCondLst>
                                    <p:cond delay="10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750"/>
                                        <p:tgtEl>
                                          <p:spTgt spid="4"/>
                                        </p:tgtEl>
                                      </p:cBhvr>
                                    </p:animEffect>
                                  </p:childTnLst>
                                </p:cTn>
                              </p:par>
                              <p:par>
                                <p:cTn id="21" presetID="42" presetClass="path" presetSubtype="0" decel="100000" fill="hold" nodeType="withEffect">
                                  <p:stCondLst>
                                    <p:cond delay="100"/>
                                  </p:stCondLst>
                                  <p:childTnLst>
                                    <p:animMotion origin="layout" path="M 4.375E-6 0.03889 L 4.375E-6 -1.11111E-6 " pathEditMode="relative" rAng="0" ptsTypes="AA">
                                      <p:cBhvr>
                                        <p:cTn id="22" dur="750" fill="hold"/>
                                        <p:tgtEl>
                                          <p:spTgt spid="4"/>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3" grpId="0">
        <p:tmplLst>
          <p:tmpl>
            <p:tnLst>
              <p:par>
                <p:cTn presetID="10" presetClass="entr" presetSubtype="0" fill="hold" nodeType="withEffect">
                  <p:stCondLst>
                    <p:cond delay="30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p:tmplLst>
          <p:tmpl>
            <p:tnLst>
              <p:par>
                <p:cTn presetID="42" presetClass="path" presetSubtype="0" decel="100000" fill="hold" nodeType="withEffect">
                  <p:stCondLst>
                    <p:cond delay="300"/>
                  </p:stCondLst>
                  <p:childTnLst>
                    <p:animMotion origin="layout" path="M -3.33333E-6 0.03889 L -3.33333E-6 -4.07407E-6 " pathEditMode="relative" rAng="0" ptsTypes="AA">
                      <p:cBhvr>
                        <p:cTn dur="750" fill="hold"/>
                        <p:tgtEl>
                          <p:spTgt spid="3"/>
                        </p:tgtEl>
                        <p:attrNameLst>
                          <p:attrName>ppt_x</p:attrName>
                          <p:attrName>ppt_y</p:attrName>
                        </p:attrNameLst>
                      </p:cBhvr>
                      <p:rCtr x="0" y="-1944"/>
                    </p:animMotion>
                  </p:childTnLst>
                </p:cTn>
              </p:par>
            </p:tnLst>
          </p:tmpl>
        </p:tmplLst>
      </p:bldP>
      <p:bldP spid="36" grpId="0" animBg="1"/>
    </p:bld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ontent with separator">
    <p:bg>
      <p:bgPr>
        <a:gradFill>
          <a:gsLst>
            <a:gs pos="100000">
              <a:schemeClr val="tx2"/>
            </a:gs>
            <a:gs pos="0">
              <a:schemeClr val="accent2"/>
            </a:gs>
          </a:gsLst>
          <a:lin ang="5400000" scaled="0"/>
        </a:gradFill>
        <a:effectLst/>
      </p:bgPr>
    </p:bg>
    <p:spTree>
      <p:nvGrpSpPr>
        <p:cNvPr id="1" name=""/>
        <p:cNvGrpSpPr/>
        <p:nvPr/>
      </p:nvGrpSpPr>
      <p:grpSpPr>
        <a:xfrm>
          <a:off x="0" y="0"/>
          <a:ext cx="0" cy="0"/>
          <a:chOff x="0" y="0"/>
          <a:chExt cx="0" cy="0"/>
        </a:xfrm>
      </p:grpSpPr>
      <p:pic>
        <p:nvPicPr>
          <p:cNvPr id="13" name="Picture 12" descr="Background pattern&#10;&#10;Description automatically generated">
            <a:extLst>
              <a:ext uri="{FF2B5EF4-FFF2-40B4-BE49-F238E27FC236}">
                <a16:creationId xmlns:a16="http://schemas.microsoft.com/office/drawing/2014/main" id="{DA5A1397-0736-6822-591B-BD376DC31C4D}"/>
              </a:ext>
            </a:extLst>
          </p:cNvPr>
          <p:cNvPicPr>
            <a:picLocks noChangeAspect="1"/>
          </p:cNvPicPr>
          <p:nvPr userDrawn="1"/>
        </p:nvPicPr>
        <p:blipFill rotWithShape="1">
          <a:blip r:embed="rId2">
            <a:alphaModFix amt="70000"/>
            <a:extLst>
              <a:ext uri="{28A0092B-C50C-407E-A947-70E740481C1C}">
                <a14:useLocalDpi xmlns:a14="http://schemas.microsoft.com/office/drawing/2010/main" val="0"/>
              </a:ext>
            </a:extLst>
          </a:blip>
          <a:srcRect l="52" t="10228" r="52" b="10228"/>
          <a:stretch/>
        </p:blipFill>
        <p:spPr>
          <a:xfrm>
            <a:off x="0" y="0"/>
            <a:ext cx="12192000" cy="6858000"/>
          </a:xfrm>
          <a:prstGeom prst="rect">
            <a:avLst/>
          </a:prstGeom>
        </p:spPr>
      </p:pic>
      <p:sp>
        <p:nvSpPr>
          <p:cNvPr id="21" name="Rectangle 20">
            <a:extLst>
              <a:ext uri="{FF2B5EF4-FFF2-40B4-BE49-F238E27FC236}">
                <a16:creationId xmlns:a16="http://schemas.microsoft.com/office/drawing/2014/main" id="{21A2361A-5070-C992-C60F-5BCCCBD285DD}"/>
              </a:ext>
            </a:extLst>
          </p:cNvPr>
          <p:cNvSpPr>
            <a:spLocks/>
          </p:cNvSpPr>
          <p:nvPr userDrawn="1"/>
        </p:nvSpPr>
        <p:spPr>
          <a:xfrm>
            <a:off x="285750" y="0"/>
            <a:ext cx="1190625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Date Placeholder 2">
            <a:extLst>
              <a:ext uri="{FF2B5EF4-FFF2-40B4-BE49-F238E27FC236}">
                <a16:creationId xmlns:a16="http://schemas.microsoft.com/office/drawing/2014/main" id="{5DF7CB9C-5D23-0EFA-666C-36597079EA64}"/>
              </a:ext>
            </a:extLst>
          </p:cNvPr>
          <p:cNvSpPr>
            <a:spLocks noGrp="1"/>
          </p:cNvSpPr>
          <p:nvPr>
            <p:ph type="dt" sz="half" idx="10"/>
          </p:nvPr>
        </p:nvSpPr>
        <p:spPr/>
        <p:txBody>
          <a:bodyPr/>
          <a:lstStyle/>
          <a:p>
            <a:fld id="{48997C92-2801-4579-891E-3D996B43CA00}" type="datetimeFigureOut">
              <a:rPr lang="en-GB" smtClean="0"/>
              <a:pPr/>
              <a:t>08/03/2025</a:t>
            </a:fld>
            <a:endParaRPr lang="en-GB"/>
          </a:p>
        </p:txBody>
      </p:sp>
      <p:sp>
        <p:nvSpPr>
          <p:cNvPr id="4" name="Footer Placeholder 3">
            <a:extLst>
              <a:ext uri="{FF2B5EF4-FFF2-40B4-BE49-F238E27FC236}">
                <a16:creationId xmlns:a16="http://schemas.microsoft.com/office/drawing/2014/main" id="{4C39A0DB-2A05-F33F-346F-5B10487A241F}"/>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B85A6DFF-80F9-857A-61B6-38C073C81140}"/>
              </a:ext>
            </a:extLst>
          </p:cNvPr>
          <p:cNvSpPr>
            <a:spLocks noGrp="1"/>
          </p:cNvSpPr>
          <p:nvPr>
            <p:ph type="sldNum" sz="quarter" idx="12"/>
          </p:nvPr>
        </p:nvSpPr>
        <p:spPr/>
        <p:txBody>
          <a:bodyPr/>
          <a:lstStyle/>
          <a:p>
            <a:fld id="{C54CF950-EB70-4312-AF69-48F3BBDFB977}" type="slidenum">
              <a:rPr lang="en-GB" smtClean="0"/>
              <a:pPr/>
              <a:t>‹#›</a:t>
            </a:fld>
            <a:endParaRPr lang="en-GB"/>
          </a:p>
        </p:txBody>
      </p:sp>
      <p:sp>
        <p:nvSpPr>
          <p:cNvPr id="10" name="Text Placeholder 9">
            <a:extLst>
              <a:ext uri="{FF2B5EF4-FFF2-40B4-BE49-F238E27FC236}">
                <a16:creationId xmlns:a16="http://schemas.microsoft.com/office/drawing/2014/main" id="{14D69292-5975-9053-ED0C-FD3967C37CBC}"/>
              </a:ext>
            </a:extLst>
          </p:cNvPr>
          <p:cNvSpPr>
            <a:spLocks noGrp="1"/>
          </p:cNvSpPr>
          <p:nvPr>
            <p:ph type="body" sz="quarter" idx="13" hasCustomPrompt="1"/>
          </p:nvPr>
        </p:nvSpPr>
        <p:spPr>
          <a:xfrm>
            <a:off x="571500" y="1524000"/>
            <a:ext cx="4064000" cy="4762500"/>
          </a:xfrm>
        </p:spPr>
        <p:txBody>
          <a:bodyPr anchor="ctr">
            <a:normAutofit/>
          </a:bodyPr>
          <a:lstStyle>
            <a:lvl1pPr marL="0" indent="0" algn="ctr">
              <a:buNone/>
              <a:defRPr sz="2400" b="1">
                <a:solidFill>
                  <a:schemeClr val="tx1"/>
                </a:solidFill>
                <a:latin typeface="+mn-lt"/>
              </a:defRPr>
            </a:lvl1pPr>
          </a:lstStyle>
          <a:p>
            <a:pPr lvl="0"/>
            <a:r>
              <a:rPr lang="en-US"/>
              <a:t>Text</a:t>
            </a:r>
            <a:endParaRPr lang="en-GB"/>
          </a:p>
        </p:txBody>
      </p:sp>
      <p:sp>
        <p:nvSpPr>
          <p:cNvPr id="14" name="Text Placeholder 13">
            <a:extLst>
              <a:ext uri="{FF2B5EF4-FFF2-40B4-BE49-F238E27FC236}">
                <a16:creationId xmlns:a16="http://schemas.microsoft.com/office/drawing/2014/main" id="{B1EF18C2-B6BA-F377-3FCD-7767DFEDF68C}"/>
              </a:ext>
            </a:extLst>
          </p:cNvPr>
          <p:cNvSpPr>
            <a:spLocks noGrp="1"/>
          </p:cNvSpPr>
          <p:nvPr>
            <p:ph type="body" sz="quarter" idx="16"/>
          </p:nvPr>
        </p:nvSpPr>
        <p:spPr>
          <a:xfrm>
            <a:off x="4762500" y="1524000"/>
            <a:ext cx="6858000" cy="4762500"/>
          </a:xfrm>
        </p:spPr>
        <p:txBody>
          <a:bodyPr lIns="1224000" rIns="720000"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Title 6">
            <a:extLst>
              <a:ext uri="{FF2B5EF4-FFF2-40B4-BE49-F238E27FC236}">
                <a16:creationId xmlns:a16="http://schemas.microsoft.com/office/drawing/2014/main" id="{DFB301A8-86AE-A1C7-BBCE-0D53704574A3}"/>
              </a:ext>
            </a:extLst>
          </p:cNvPr>
          <p:cNvSpPr>
            <a:spLocks noGrp="1"/>
          </p:cNvSpPr>
          <p:nvPr>
            <p:ph type="title" hasCustomPrompt="1"/>
          </p:nvPr>
        </p:nvSpPr>
        <p:spPr/>
        <p:txBody>
          <a:bodyPr anchor="ctr"/>
          <a:lstStyle>
            <a:lvl1pPr>
              <a:defRPr>
                <a:solidFill>
                  <a:schemeClr val="tx1"/>
                </a:solidFill>
              </a:defRPr>
            </a:lvl1pPr>
          </a:lstStyle>
          <a:p>
            <a:r>
              <a:rPr lang="en-US"/>
              <a:t>Slide Title</a:t>
            </a:r>
            <a:endParaRPr lang="en-GB"/>
          </a:p>
        </p:txBody>
      </p:sp>
      <p:sp>
        <p:nvSpPr>
          <p:cNvPr id="15" name="Oval 14">
            <a:extLst>
              <a:ext uri="{FF2B5EF4-FFF2-40B4-BE49-F238E27FC236}">
                <a16:creationId xmlns:a16="http://schemas.microsoft.com/office/drawing/2014/main" id="{487417EB-17A7-5026-9A1B-76A683E1902D}"/>
              </a:ext>
            </a:extLst>
          </p:cNvPr>
          <p:cNvSpPr/>
          <p:nvPr userDrawn="1"/>
        </p:nvSpPr>
        <p:spPr>
          <a:xfrm>
            <a:off x="4635500" y="1524000"/>
            <a:ext cx="127000" cy="127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Oval 15">
            <a:extLst>
              <a:ext uri="{FF2B5EF4-FFF2-40B4-BE49-F238E27FC236}">
                <a16:creationId xmlns:a16="http://schemas.microsoft.com/office/drawing/2014/main" id="{B15D9A07-11E7-C905-1549-24664FF18ED8}"/>
              </a:ext>
            </a:extLst>
          </p:cNvPr>
          <p:cNvSpPr/>
          <p:nvPr userDrawn="1"/>
        </p:nvSpPr>
        <p:spPr>
          <a:xfrm>
            <a:off x="4635500" y="6159500"/>
            <a:ext cx="127000" cy="127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8" name="Straight Connector 17">
            <a:extLst>
              <a:ext uri="{FF2B5EF4-FFF2-40B4-BE49-F238E27FC236}">
                <a16:creationId xmlns:a16="http://schemas.microsoft.com/office/drawing/2014/main" id="{0D2EF882-63F2-8E63-CEEE-0C2EE68C4666}"/>
              </a:ext>
            </a:extLst>
          </p:cNvPr>
          <p:cNvCxnSpPr>
            <a:cxnSpLocks/>
          </p:cNvCxnSpPr>
          <p:nvPr userDrawn="1"/>
        </p:nvCxnSpPr>
        <p:spPr>
          <a:xfrm>
            <a:off x="4699000" y="1651000"/>
            <a:ext cx="0" cy="450850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grpSp>
        <p:nvGrpSpPr>
          <p:cNvPr id="2" name="Group 4">
            <a:extLst>
              <a:ext uri="{FF2B5EF4-FFF2-40B4-BE49-F238E27FC236}">
                <a16:creationId xmlns:a16="http://schemas.microsoft.com/office/drawing/2014/main" id="{34B11870-7671-39E8-8DE5-E1A354AD0F0D}"/>
              </a:ext>
            </a:extLst>
          </p:cNvPr>
          <p:cNvGrpSpPr>
            <a:grpSpLocks noChangeAspect="1"/>
          </p:cNvGrpSpPr>
          <p:nvPr userDrawn="1"/>
        </p:nvGrpSpPr>
        <p:grpSpPr bwMode="auto">
          <a:xfrm>
            <a:off x="11407071" y="476250"/>
            <a:ext cx="213430" cy="571500"/>
            <a:chOff x="4249" y="1683"/>
            <a:chExt cx="695" cy="1861"/>
          </a:xfrm>
        </p:grpSpPr>
        <p:sp>
          <p:nvSpPr>
            <p:cNvPr id="6" name="Freeform 5">
              <a:extLst>
                <a:ext uri="{FF2B5EF4-FFF2-40B4-BE49-F238E27FC236}">
                  <a16:creationId xmlns:a16="http://schemas.microsoft.com/office/drawing/2014/main" id="{CBE7BFB5-4F79-B63E-0143-D4AE8C44674E}"/>
                </a:ext>
              </a:extLst>
            </p:cNvPr>
            <p:cNvSpPr>
              <a:spLocks/>
            </p:cNvSpPr>
            <p:nvPr userDrawn="1"/>
          </p:nvSpPr>
          <p:spPr bwMode="auto">
            <a:xfrm>
              <a:off x="4249" y="1824"/>
              <a:ext cx="463" cy="1720"/>
            </a:xfrm>
            <a:custGeom>
              <a:avLst/>
              <a:gdLst>
                <a:gd name="T0" fmla="*/ 232 w 463"/>
                <a:gd name="T1" fmla="*/ 116 h 1720"/>
                <a:gd name="T2" fmla="*/ 0 w 463"/>
                <a:gd name="T3" fmla="*/ 0 h 1720"/>
                <a:gd name="T4" fmla="*/ 0 w 463"/>
                <a:gd name="T5" fmla="*/ 1487 h 1720"/>
                <a:gd name="T6" fmla="*/ 463 w 463"/>
                <a:gd name="T7" fmla="*/ 1720 h 1720"/>
                <a:gd name="T8" fmla="*/ 463 w 463"/>
                <a:gd name="T9" fmla="*/ 1463 h 1720"/>
                <a:gd name="T10" fmla="*/ 232 w 463"/>
                <a:gd name="T11" fmla="*/ 1346 h 1720"/>
                <a:gd name="T12" fmla="*/ 232 w 463"/>
                <a:gd name="T13" fmla="*/ 116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2" y="116"/>
                  </a:moveTo>
                  <a:lnTo>
                    <a:pt x="0" y="0"/>
                  </a:lnTo>
                  <a:lnTo>
                    <a:pt x="0" y="1487"/>
                  </a:lnTo>
                  <a:lnTo>
                    <a:pt x="463" y="1720"/>
                  </a:lnTo>
                  <a:lnTo>
                    <a:pt x="463" y="1463"/>
                  </a:lnTo>
                  <a:lnTo>
                    <a:pt x="232" y="1346"/>
                  </a:lnTo>
                  <a:lnTo>
                    <a:pt x="232" y="116"/>
                  </a:lnTo>
                  <a:close/>
                </a:path>
              </a:pathLst>
            </a:cu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sp>
          <p:nvSpPr>
            <p:cNvPr id="8" name="Freeform 6">
              <a:extLst>
                <a:ext uri="{FF2B5EF4-FFF2-40B4-BE49-F238E27FC236}">
                  <a16:creationId xmlns:a16="http://schemas.microsoft.com/office/drawing/2014/main" id="{018EDE4F-C05F-1A4B-3020-19A0B7768E27}"/>
                </a:ext>
              </a:extLst>
            </p:cNvPr>
            <p:cNvSpPr>
              <a:spLocks/>
            </p:cNvSpPr>
            <p:nvPr userDrawn="1"/>
          </p:nvSpPr>
          <p:spPr bwMode="auto">
            <a:xfrm>
              <a:off x="4481" y="1683"/>
              <a:ext cx="463" cy="1720"/>
            </a:xfrm>
            <a:custGeom>
              <a:avLst/>
              <a:gdLst>
                <a:gd name="T0" fmla="*/ 231 w 463"/>
                <a:gd name="T1" fmla="*/ 1604 h 1720"/>
                <a:gd name="T2" fmla="*/ 463 w 463"/>
                <a:gd name="T3" fmla="*/ 1720 h 1720"/>
                <a:gd name="T4" fmla="*/ 463 w 463"/>
                <a:gd name="T5" fmla="*/ 233 h 1720"/>
                <a:gd name="T6" fmla="*/ 0 w 463"/>
                <a:gd name="T7" fmla="*/ 0 h 1720"/>
                <a:gd name="T8" fmla="*/ 0 w 463"/>
                <a:gd name="T9" fmla="*/ 257 h 1720"/>
                <a:gd name="T10" fmla="*/ 231 w 463"/>
                <a:gd name="T11" fmla="*/ 374 h 1720"/>
                <a:gd name="T12" fmla="*/ 231 w 463"/>
                <a:gd name="T13" fmla="*/ 1604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1" y="1604"/>
                  </a:moveTo>
                  <a:lnTo>
                    <a:pt x="463" y="1720"/>
                  </a:lnTo>
                  <a:lnTo>
                    <a:pt x="463" y="233"/>
                  </a:lnTo>
                  <a:lnTo>
                    <a:pt x="0" y="0"/>
                  </a:lnTo>
                  <a:lnTo>
                    <a:pt x="0" y="257"/>
                  </a:lnTo>
                  <a:lnTo>
                    <a:pt x="231" y="374"/>
                  </a:lnTo>
                  <a:lnTo>
                    <a:pt x="231" y="1604"/>
                  </a:lnTo>
                  <a:close/>
                </a:path>
              </a:pathLst>
            </a:custGeom>
            <a:solidFill>
              <a:schemeClr val="accent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grpSp>
    </p:spTree>
    <p:extLst>
      <p:ext uri="{BB962C8B-B14F-4D97-AF65-F5344CB8AC3E}">
        <p14:creationId xmlns:p14="http://schemas.microsoft.com/office/powerpoint/2010/main" val="3451142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250"/>
                                        <p:tgtEl>
                                          <p:spTgt spid="10"/>
                                        </p:tgtEl>
                                      </p:cBhvr>
                                    </p:animEffect>
                                  </p:childTnLst>
                                </p:cTn>
                              </p:par>
                              <p:par>
                                <p:cTn id="8" presetID="42" presetClass="path" presetSubtype="0" decel="100000" fill="hold" grpId="1" nodeType="withEffect">
                                  <p:stCondLst>
                                    <p:cond delay="0"/>
                                  </p:stCondLst>
                                  <p:childTnLst>
                                    <p:animMotion origin="layout" path="M 0.02097 -4.44444E-6 L -1.66667E-6 -4.44444E-6 " pathEditMode="relative" rAng="0" ptsTypes="AA">
                                      <p:cBhvr>
                                        <p:cTn id="9" dur="500" fill="hold"/>
                                        <p:tgtEl>
                                          <p:spTgt spid="10"/>
                                        </p:tgtEl>
                                        <p:attrNameLst>
                                          <p:attrName>ppt_x</p:attrName>
                                          <p:attrName>ppt_y</p:attrName>
                                        </p:attrNameLst>
                                      </p:cBhvr>
                                      <p:rCtr x="-1055" y="0"/>
                                    </p:animMotion>
                                  </p:childTnLst>
                                </p:cTn>
                              </p:par>
                              <p:par>
                                <p:cTn id="10" presetID="10" presetClass="entr" presetSubtype="0" fill="hold" grpId="0" nodeType="with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250"/>
                                        <p:tgtEl>
                                          <p:spTgt spid="15"/>
                                        </p:tgtEl>
                                      </p:cBhvr>
                                    </p:animEffect>
                                  </p:childTnLst>
                                </p:cTn>
                              </p:par>
                              <p:par>
                                <p:cTn id="13" presetID="42" presetClass="path" presetSubtype="0" decel="100000" fill="hold" grpId="1" nodeType="withEffect">
                                  <p:stCondLst>
                                    <p:cond delay="0"/>
                                  </p:stCondLst>
                                  <p:childTnLst>
                                    <p:animMotion origin="layout" path="M 3.33333E-6 0.33796 L 3.33333E-6 -1.48148E-6 " pathEditMode="relative" rAng="0" ptsTypes="AA">
                                      <p:cBhvr>
                                        <p:cTn id="14" dur="500" fill="hold"/>
                                        <p:tgtEl>
                                          <p:spTgt spid="15"/>
                                        </p:tgtEl>
                                        <p:attrNameLst>
                                          <p:attrName>ppt_x</p:attrName>
                                          <p:attrName>ppt_y</p:attrName>
                                        </p:attrNameLst>
                                      </p:cBhvr>
                                      <p:rCtr x="0" y="-16898"/>
                                    </p:animMotion>
                                  </p:childTnLst>
                                </p:cTn>
                              </p:par>
                              <p:par>
                                <p:cTn id="15" presetID="10"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250"/>
                                        <p:tgtEl>
                                          <p:spTgt spid="16"/>
                                        </p:tgtEl>
                                      </p:cBhvr>
                                    </p:animEffect>
                                  </p:childTnLst>
                                </p:cTn>
                              </p:par>
                              <p:par>
                                <p:cTn id="18" presetID="42" presetClass="path" presetSubtype="0" decel="100000" fill="hold" grpId="1" nodeType="withEffect">
                                  <p:stCondLst>
                                    <p:cond delay="0"/>
                                  </p:stCondLst>
                                  <p:childTnLst>
                                    <p:animMotion origin="layout" path="M 3.33333E-6 -0.34074 L 3.33333E-6 2.59259E-6 " pathEditMode="relative" rAng="0" ptsTypes="AA">
                                      <p:cBhvr>
                                        <p:cTn id="19" dur="500" fill="hold"/>
                                        <p:tgtEl>
                                          <p:spTgt spid="16"/>
                                        </p:tgtEl>
                                        <p:attrNameLst>
                                          <p:attrName>ppt_x</p:attrName>
                                          <p:attrName>ppt_y</p:attrName>
                                        </p:attrNameLst>
                                      </p:cBhvr>
                                      <p:rCtr x="0" y="17037"/>
                                    </p:animMotion>
                                  </p:childTnLst>
                                </p:cTn>
                              </p:par>
                              <p:par>
                                <p:cTn id="20" presetID="16" presetClass="entr" presetSubtype="42" fill="hold" nodeType="with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barn(outHorizontal)">
                                      <p:cBhvr>
                                        <p:cTn id="22" dur="36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tmplLst>
          <p:tmpl>
            <p:tnLst>
              <p:par>
                <p:cTn presetID="10" presetClass="entr" presetSubtype="0" fill="hold" nodeType="withEffect" nodePh="1">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250"/>
                        <p:tgtEl>
                          <p:spTgt spid="10"/>
                        </p:tgtEl>
                      </p:cBhvr>
                    </p:animEffect>
                  </p:childTnLst>
                </p:cTn>
              </p:par>
            </p:tnLst>
          </p:tmpl>
        </p:tmplLst>
      </p:bldP>
      <p:bldP spid="10" grpId="1">
        <p:tmplLst>
          <p:tmpl>
            <p:tnLst>
              <p:par>
                <p:cTn presetID="42" presetClass="path" presetSubtype="0" decel="100000" fill="hold" nodeType="withEffect">
                  <p:stCondLst>
                    <p:cond delay="0"/>
                  </p:stCondLst>
                  <p:childTnLst>
                    <p:animMotion origin="layout" path="M 0.02097 -4.44444E-6 L -1.66667E-6 -4.44444E-6 " pathEditMode="relative" rAng="0" ptsTypes="AA">
                      <p:cBhvr>
                        <p:cTn dur="500" fill="hold"/>
                        <p:tgtEl>
                          <p:spTgt spid="10"/>
                        </p:tgtEl>
                        <p:attrNameLst>
                          <p:attrName>ppt_x</p:attrName>
                          <p:attrName>ppt_y</p:attrName>
                        </p:attrNameLst>
                      </p:cBhvr>
                      <p:rCtr x="-1055" y="0"/>
                    </p:animMotion>
                  </p:childTnLst>
                </p:cTn>
              </p:par>
            </p:tnLst>
          </p:tmpl>
        </p:tmplLst>
      </p:bldP>
      <p:bldP spid="15" grpId="0" animBg="1"/>
      <p:bldP spid="15" grpId="1" animBg="1"/>
      <p:bldP spid="16" grpId="0" animBg="1"/>
      <p:bldP spid="16" grpId="1" animBg="1"/>
    </p:bld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ontent with separator (option B)">
    <p:bg>
      <p:bgPr>
        <a:gradFill>
          <a:gsLst>
            <a:gs pos="100000">
              <a:schemeClr val="tx2"/>
            </a:gs>
            <a:gs pos="0">
              <a:schemeClr val="accent2"/>
            </a:gs>
          </a:gsLst>
          <a:lin ang="5400000" scaled="0"/>
        </a:gradFill>
        <a:effectLst/>
      </p:bgPr>
    </p:bg>
    <p:spTree>
      <p:nvGrpSpPr>
        <p:cNvPr id="1" name=""/>
        <p:cNvGrpSpPr/>
        <p:nvPr/>
      </p:nvGrpSpPr>
      <p:grpSpPr>
        <a:xfrm>
          <a:off x="0" y="0"/>
          <a:ext cx="0" cy="0"/>
          <a:chOff x="0" y="0"/>
          <a:chExt cx="0" cy="0"/>
        </a:xfrm>
      </p:grpSpPr>
      <p:pic>
        <p:nvPicPr>
          <p:cNvPr id="11" name="Picture 10" descr="Background pattern&#10;&#10;Description automatically generated">
            <a:extLst>
              <a:ext uri="{FF2B5EF4-FFF2-40B4-BE49-F238E27FC236}">
                <a16:creationId xmlns:a16="http://schemas.microsoft.com/office/drawing/2014/main" id="{EF7C90B1-5C5A-7EBC-6613-EEBDDA4B4A4D}"/>
              </a:ext>
            </a:extLst>
          </p:cNvPr>
          <p:cNvPicPr>
            <a:picLocks noChangeAspect="1"/>
          </p:cNvPicPr>
          <p:nvPr userDrawn="1"/>
        </p:nvPicPr>
        <p:blipFill rotWithShape="1">
          <a:blip r:embed="rId2">
            <a:alphaModFix amt="70000"/>
            <a:extLst>
              <a:ext uri="{28A0092B-C50C-407E-A947-70E740481C1C}">
                <a14:useLocalDpi xmlns:a14="http://schemas.microsoft.com/office/drawing/2010/main" val="0"/>
              </a:ext>
            </a:extLst>
          </a:blip>
          <a:srcRect l="52" t="10228" r="52" b="10228"/>
          <a:stretch/>
        </p:blipFill>
        <p:spPr>
          <a:xfrm>
            <a:off x="0" y="0"/>
            <a:ext cx="12192000" cy="6858000"/>
          </a:xfrm>
          <a:prstGeom prst="rect">
            <a:avLst/>
          </a:prstGeom>
        </p:spPr>
      </p:pic>
      <p:sp>
        <p:nvSpPr>
          <p:cNvPr id="21" name="Rectangle 20">
            <a:extLst>
              <a:ext uri="{FF2B5EF4-FFF2-40B4-BE49-F238E27FC236}">
                <a16:creationId xmlns:a16="http://schemas.microsoft.com/office/drawing/2014/main" id="{21A2361A-5070-C992-C60F-5BCCCBD285DD}"/>
              </a:ext>
            </a:extLst>
          </p:cNvPr>
          <p:cNvSpPr>
            <a:spLocks/>
          </p:cNvSpPr>
          <p:nvPr userDrawn="1"/>
        </p:nvSpPr>
        <p:spPr>
          <a:xfrm>
            <a:off x="285750" y="0"/>
            <a:ext cx="1190625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BF415894-91DF-C945-0DBB-876BE03450E8}"/>
              </a:ext>
            </a:extLst>
          </p:cNvPr>
          <p:cNvSpPr>
            <a:spLocks noGrp="1"/>
          </p:cNvSpPr>
          <p:nvPr>
            <p:ph type="title" hasCustomPrompt="1"/>
          </p:nvPr>
        </p:nvSpPr>
        <p:spPr>
          <a:xfrm>
            <a:off x="571500" y="571500"/>
            <a:ext cx="4064000" cy="5715000"/>
          </a:xfrm>
        </p:spPr>
        <p:txBody>
          <a:bodyPr anchor="ctr"/>
          <a:lstStyle>
            <a:lvl1pPr algn="l">
              <a:defRPr sz="2400">
                <a:solidFill>
                  <a:schemeClr val="tx1"/>
                </a:solidFill>
              </a:defRPr>
            </a:lvl1pPr>
          </a:lstStyle>
          <a:p>
            <a:r>
              <a:rPr lang="en-US"/>
              <a:t>Slide Title</a:t>
            </a:r>
            <a:endParaRPr lang="en-GB"/>
          </a:p>
        </p:txBody>
      </p:sp>
      <p:sp>
        <p:nvSpPr>
          <p:cNvPr id="3" name="Date Placeholder 2">
            <a:extLst>
              <a:ext uri="{FF2B5EF4-FFF2-40B4-BE49-F238E27FC236}">
                <a16:creationId xmlns:a16="http://schemas.microsoft.com/office/drawing/2014/main" id="{5DF7CB9C-5D23-0EFA-666C-36597079EA64}"/>
              </a:ext>
            </a:extLst>
          </p:cNvPr>
          <p:cNvSpPr>
            <a:spLocks noGrp="1"/>
          </p:cNvSpPr>
          <p:nvPr>
            <p:ph type="dt" sz="half" idx="10"/>
          </p:nvPr>
        </p:nvSpPr>
        <p:spPr/>
        <p:txBody>
          <a:bodyPr/>
          <a:lstStyle/>
          <a:p>
            <a:fld id="{48997C92-2801-4579-891E-3D996B43CA00}" type="datetimeFigureOut">
              <a:rPr lang="en-GB" smtClean="0"/>
              <a:pPr/>
              <a:t>08/03/2025</a:t>
            </a:fld>
            <a:endParaRPr lang="en-GB"/>
          </a:p>
        </p:txBody>
      </p:sp>
      <p:sp>
        <p:nvSpPr>
          <p:cNvPr id="4" name="Footer Placeholder 3">
            <a:extLst>
              <a:ext uri="{FF2B5EF4-FFF2-40B4-BE49-F238E27FC236}">
                <a16:creationId xmlns:a16="http://schemas.microsoft.com/office/drawing/2014/main" id="{4C39A0DB-2A05-F33F-346F-5B10487A241F}"/>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B85A6DFF-80F9-857A-61B6-38C073C81140}"/>
              </a:ext>
            </a:extLst>
          </p:cNvPr>
          <p:cNvSpPr>
            <a:spLocks noGrp="1"/>
          </p:cNvSpPr>
          <p:nvPr>
            <p:ph type="sldNum" sz="quarter" idx="12"/>
          </p:nvPr>
        </p:nvSpPr>
        <p:spPr/>
        <p:txBody>
          <a:bodyPr/>
          <a:lstStyle/>
          <a:p>
            <a:fld id="{C54CF950-EB70-4312-AF69-48F3BBDFB977}" type="slidenum">
              <a:rPr lang="en-GB" smtClean="0"/>
              <a:pPr/>
              <a:t>‹#›</a:t>
            </a:fld>
            <a:endParaRPr lang="en-GB"/>
          </a:p>
        </p:txBody>
      </p:sp>
      <p:sp>
        <p:nvSpPr>
          <p:cNvPr id="13" name="Oval 12">
            <a:extLst>
              <a:ext uri="{FF2B5EF4-FFF2-40B4-BE49-F238E27FC236}">
                <a16:creationId xmlns:a16="http://schemas.microsoft.com/office/drawing/2014/main" id="{40F72674-8A38-329B-B071-EE7DFFF605DD}"/>
              </a:ext>
            </a:extLst>
          </p:cNvPr>
          <p:cNvSpPr/>
          <p:nvPr userDrawn="1"/>
        </p:nvSpPr>
        <p:spPr>
          <a:xfrm>
            <a:off x="4635500" y="571500"/>
            <a:ext cx="127000" cy="127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Oval 13">
            <a:extLst>
              <a:ext uri="{FF2B5EF4-FFF2-40B4-BE49-F238E27FC236}">
                <a16:creationId xmlns:a16="http://schemas.microsoft.com/office/drawing/2014/main" id="{4FAB4ADB-1FFB-483E-6C9C-70B7B1C60DDE}"/>
              </a:ext>
            </a:extLst>
          </p:cNvPr>
          <p:cNvSpPr/>
          <p:nvPr userDrawn="1"/>
        </p:nvSpPr>
        <p:spPr>
          <a:xfrm>
            <a:off x="4635500" y="6159500"/>
            <a:ext cx="127000" cy="127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7" name="Straight Connector 16">
            <a:extLst>
              <a:ext uri="{FF2B5EF4-FFF2-40B4-BE49-F238E27FC236}">
                <a16:creationId xmlns:a16="http://schemas.microsoft.com/office/drawing/2014/main" id="{CE41C0E4-E040-760C-F0D9-916C07E36722}"/>
              </a:ext>
            </a:extLst>
          </p:cNvPr>
          <p:cNvCxnSpPr>
            <a:cxnSpLocks/>
          </p:cNvCxnSpPr>
          <p:nvPr userDrawn="1"/>
        </p:nvCxnSpPr>
        <p:spPr>
          <a:xfrm>
            <a:off x="4699000" y="698500"/>
            <a:ext cx="0" cy="546100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grpSp>
        <p:nvGrpSpPr>
          <p:cNvPr id="6" name="Group 4">
            <a:extLst>
              <a:ext uri="{FF2B5EF4-FFF2-40B4-BE49-F238E27FC236}">
                <a16:creationId xmlns:a16="http://schemas.microsoft.com/office/drawing/2014/main" id="{F340CA3C-E813-F4E0-E54E-5A9DE0897CB7}"/>
              </a:ext>
            </a:extLst>
          </p:cNvPr>
          <p:cNvGrpSpPr>
            <a:grpSpLocks noChangeAspect="1"/>
          </p:cNvGrpSpPr>
          <p:nvPr userDrawn="1"/>
        </p:nvGrpSpPr>
        <p:grpSpPr bwMode="auto">
          <a:xfrm>
            <a:off x="11407071" y="476250"/>
            <a:ext cx="213430" cy="571500"/>
            <a:chOff x="4249" y="1683"/>
            <a:chExt cx="695" cy="1861"/>
          </a:xfrm>
        </p:grpSpPr>
        <p:sp>
          <p:nvSpPr>
            <p:cNvPr id="7" name="Freeform 5">
              <a:extLst>
                <a:ext uri="{FF2B5EF4-FFF2-40B4-BE49-F238E27FC236}">
                  <a16:creationId xmlns:a16="http://schemas.microsoft.com/office/drawing/2014/main" id="{2CF3E85E-59B0-CD1A-A3EE-0840783FFFF9}"/>
                </a:ext>
              </a:extLst>
            </p:cNvPr>
            <p:cNvSpPr>
              <a:spLocks/>
            </p:cNvSpPr>
            <p:nvPr userDrawn="1"/>
          </p:nvSpPr>
          <p:spPr bwMode="auto">
            <a:xfrm>
              <a:off x="4249" y="1824"/>
              <a:ext cx="463" cy="1720"/>
            </a:xfrm>
            <a:custGeom>
              <a:avLst/>
              <a:gdLst>
                <a:gd name="T0" fmla="*/ 232 w 463"/>
                <a:gd name="T1" fmla="*/ 116 h 1720"/>
                <a:gd name="T2" fmla="*/ 0 w 463"/>
                <a:gd name="T3" fmla="*/ 0 h 1720"/>
                <a:gd name="T4" fmla="*/ 0 w 463"/>
                <a:gd name="T5" fmla="*/ 1487 h 1720"/>
                <a:gd name="T6" fmla="*/ 463 w 463"/>
                <a:gd name="T7" fmla="*/ 1720 h 1720"/>
                <a:gd name="T8" fmla="*/ 463 w 463"/>
                <a:gd name="T9" fmla="*/ 1463 h 1720"/>
                <a:gd name="T10" fmla="*/ 232 w 463"/>
                <a:gd name="T11" fmla="*/ 1346 h 1720"/>
                <a:gd name="T12" fmla="*/ 232 w 463"/>
                <a:gd name="T13" fmla="*/ 116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2" y="116"/>
                  </a:moveTo>
                  <a:lnTo>
                    <a:pt x="0" y="0"/>
                  </a:lnTo>
                  <a:lnTo>
                    <a:pt x="0" y="1487"/>
                  </a:lnTo>
                  <a:lnTo>
                    <a:pt x="463" y="1720"/>
                  </a:lnTo>
                  <a:lnTo>
                    <a:pt x="463" y="1463"/>
                  </a:lnTo>
                  <a:lnTo>
                    <a:pt x="232" y="1346"/>
                  </a:lnTo>
                  <a:lnTo>
                    <a:pt x="232" y="116"/>
                  </a:lnTo>
                  <a:close/>
                </a:path>
              </a:pathLst>
            </a:cu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sp>
          <p:nvSpPr>
            <p:cNvPr id="8" name="Freeform 6">
              <a:extLst>
                <a:ext uri="{FF2B5EF4-FFF2-40B4-BE49-F238E27FC236}">
                  <a16:creationId xmlns:a16="http://schemas.microsoft.com/office/drawing/2014/main" id="{DC97DC1A-C74D-C9D7-5F7A-232308A9CF78}"/>
                </a:ext>
              </a:extLst>
            </p:cNvPr>
            <p:cNvSpPr>
              <a:spLocks/>
            </p:cNvSpPr>
            <p:nvPr userDrawn="1"/>
          </p:nvSpPr>
          <p:spPr bwMode="auto">
            <a:xfrm>
              <a:off x="4481" y="1683"/>
              <a:ext cx="463" cy="1720"/>
            </a:xfrm>
            <a:custGeom>
              <a:avLst/>
              <a:gdLst>
                <a:gd name="T0" fmla="*/ 231 w 463"/>
                <a:gd name="T1" fmla="*/ 1604 h 1720"/>
                <a:gd name="T2" fmla="*/ 463 w 463"/>
                <a:gd name="T3" fmla="*/ 1720 h 1720"/>
                <a:gd name="T4" fmla="*/ 463 w 463"/>
                <a:gd name="T5" fmla="*/ 233 h 1720"/>
                <a:gd name="T6" fmla="*/ 0 w 463"/>
                <a:gd name="T7" fmla="*/ 0 h 1720"/>
                <a:gd name="T8" fmla="*/ 0 w 463"/>
                <a:gd name="T9" fmla="*/ 257 h 1720"/>
                <a:gd name="T10" fmla="*/ 231 w 463"/>
                <a:gd name="T11" fmla="*/ 374 h 1720"/>
                <a:gd name="T12" fmla="*/ 231 w 463"/>
                <a:gd name="T13" fmla="*/ 1604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1" y="1604"/>
                  </a:moveTo>
                  <a:lnTo>
                    <a:pt x="463" y="1720"/>
                  </a:lnTo>
                  <a:lnTo>
                    <a:pt x="463" y="233"/>
                  </a:lnTo>
                  <a:lnTo>
                    <a:pt x="0" y="0"/>
                  </a:lnTo>
                  <a:lnTo>
                    <a:pt x="0" y="257"/>
                  </a:lnTo>
                  <a:lnTo>
                    <a:pt x="231" y="374"/>
                  </a:lnTo>
                  <a:lnTo>
                    <a:pt x="231" y="1604"/>
                  </a:lnTo>
                  <a:close/>
                </a:path>
              </a:pathLst>
            </a:custGeom>
            <a:solidFill>
              <a:schemeClr val="accent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grpSp>
      <p:sp>
        <p:nvSpPr>
          <p:cNvPr id="15" name="Text Placeholder 14">
            <a:extLst>
              <a:ext uri="{FF2B5EF4-FFF2-40B4-BE49-F238E27FC236}">
                <a16:creationId xmlns:a16="http://schemas.microsoft.com/office/drawing/2014/main" id="{CA1CB7A6-5C0E-181B-DDA8-C930025D9C00}"/>
              </a:ext>
            </a:extLst>
          </p:cNvPr>
          <p:cNvSpPr>
            <a:spLocks noGrp="1"/>
          </p:cNvSpPr>
          <p:nvPr>
            <p:ph type="body" sz="quarter" idx="16"/>
          </p:nvPr>
        </p:nvSpPr>
        <p:spPr>
          <a:xfrm>
            <a:off x="4762500" y="571500"/>
            <a:ext cx="6858000" cy="5715000"/>
          </a:xfrm>
        </p:spPr>
        <p:txBody>
          <a:bodyPr lIns="1224000" rIns="720000"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895810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250"/>
                                        <p:tgtEl>
                                          <p:spTgt spid="13"/>
                                        </p:tgtEl>
                                      </p:cBhvr>
                                    </p:animEffect>
                                  </p:childTnLst>
                                </p:cTn>
                              </p:par>
                              <p:par>
                                <p:cTn id="8" presetID="42" presetClass="path" presetSubtype="0" decel="100000" fill="hold" grpId="1" nodeType="withEffect">
                                  <p:stCondLst>
                                    <p:cond delay="100"/>
                                  </p:stCondLst>
                                  <p:childTnLst>
                                    <p:animMotion origin="layout" path="M 3.33333E-6 0.40741 L 3.33333E-6 -2.59259E-6 " pathEditMode="relative" rAng="0" ptsTypes="AA">
                                      <p:cBhvr>
                                        <p:cTn id="9" dur="500" fill="hold"/>
                                        <p:tgtEl>
                                          <p:spTgt spid="13"/>
                                        </p:tgtEl>
                                        <p:attrNameLst>
                                          <p:attrName>ppt_x</p:attrName>
                                          <p:attrName>ppt_y</p:attrName>
                                        </p:attrNameLst>
                                      </p:cBhvr>
                                      <p:rCtr x="0" y="-20370"/>
                                    </p:animMotion>
                                  </p:childTnLst>
                                </p:cTn>
                              </p:par>
                              <p:par>
                                <p:cTn id="10" presetID="10" presetClass="entr" presetSubtype="0" fill="hold" grpId="0" nodeType="withEffect">
                                  <p:stCondLst>
                                    <p:cond delay="10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250"/>
                                        <p:tgtEl>
                                          <p:spTgt spid="14"/>
                                        </p:tgtEl>
                                      </p:cBhvr>
                                    </p:animEffect>
                                  </p:childTnLst>
                                </p:cTn>
                              </p:par>
                              <p:par>
                                <p:cTn id="13" presetID="42" presetClass="path" presetSubtype="0" decel="100000" fill="hold" grpId="1" nodeType="withEffect">
                                  <p:stCondLst>
                                    <p:cond delay="100"/>
                                  </p:stCondLst>
                                  <p:childTnLst>
                                    <p:animMotion origin="layout" path="M 3.33333E-6 -0.40741 L 3.33333E-6 2.59259E-6 " pathEditMode="relative" rAng="0" ptsTypes="AA">
                                      <p:cBhvr>
                                        <p:cTn id="14" dur="500" fill="hold"/>
                                        <p:tgtEl>
                                          <p:spTgt spid="14"/>
                                        </p:tgtEl>
                                        <p:attrNameLst>
                                          <p:attrName>ppt_x</p:attrName>
                                          <p:attrName>ppt_y</p:attrName>
                                        </p:attrNameLst>
                                      </p:cBhvr>
                                      <p:rCtr x="0" y="20370"/>
                                    </p:animMotion>
                                  </p:childTnLst>
                                </p:cTn>
                              </p:par>
                              <p:par>
                                <p:cTn id="15" presetID="16" presetClass="entr" presetSubtype="42" fill="hold" nodeType="withEffect">
                                  <p:stCondLst>
                                    <p:cond delay="200"/>
                                  </p:stCondLst>
                                  <p:childTnLst>
                                    <p:set>
                                      <p:cBhvr>
                                        <p:cTn id="16" dur="1" fill="hold">
                                          <p:stCondLst>
                                            <p:cond delay="0"/>
                                          </p:stCondLst>
                                        </p:cTn>
                                        <p:tgtEl>
                                          <p:spTgt spid="17"/>
                                        </p:tgtEl>
                                        <p:attrNameLst>
                                          <p:attrName>style.visibility</p:attrName>
                                        </p:attrNameLst>
                                      </p:cBhvr>
                                      <p:to>
                                        <p:strVal val="visible"/>
                                      </p:to>
                                    </p:set>
                                    <p:animEffect transition="in" filter="barn(outHorizontal)">
                                      <p:cBhvr>
                                        <p:cTn id="17" dur="25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14" grpId="0" animBg="1"/>
      <p:bldP spid="14" grpId="1" animBg="1"/>
    </p:bld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Only (dark)">
    <p:bg>
      <p:bgPr>
        <a:solidFill>
          <a:schemeClr val="bg2"/>
        </a:solidFill>
        <a:effectLst/>
      </p:bgPr>
    </p:bg>
    <p:spTree>
      <p:nvGrpSpPr>
        <p:cNvPr id="1" name=""/>
        <p:cNvGrpSpPr/>
        <p:nvPr/>
      </p:nvGrpSpPr>
      <p:grpSpPr>
        <a:xfrm>
          <a:off x="0" y="0"/>
          <a:ext cx="0" cy="0"/>
          <a:chOff x="0" y="0"/>
          <a:chExt cx="0" cy="0"/>
        </a:xfrm>
      </p:grpSpPr>
      <p:pic>
        <p:nvPicPr>
          <p:cNvPr id="6" name="Picture 5" descr="Background pattern&#10;&#10;Description automatically generated">
            <a:extLst>
              <a:ext uri="{FF2B5EF4-FFF2-40B4-BE49-F238E27FC236}">
                <a16:creationId xmlns:a16="http://schemas.microsoft.com/office/drawing/2014/main" id="{F2F67FDE-6478-1893-82E9-36C287A1A966}"/>
              </a:ext>
            </a:extLst>
          </p:cNvPr>
          <p:cNvPicPr>
            <a:picLocks noChangeAspect="1"/>
          </p:cNvPicPr>
          <p:nvPr userDrawn="1"/>
        </p:nvPicPr>
        <p:blipFill rotWithShape="1">
          <a:blip r:embed="rId2">
            <a:alphaModFix amt="70000"/>
            <a:extLst>
              <a:ext uri="{28A0092B-C50C-407E-A947-70E740481C1C}">
                <a14:useLocalDpi xmlns:a14="http://schemas.microsoft.com/office/drawing/2010/main" val="0"/>
              </a:ext>
            </a:extLst>
          </a:blip>
          <a:srcRect l="52" t="10228" r="52" b="10228"/>
          <a:stretch/>
        </p:blipFill>
        <p:spPr>
          <a:xfrm>
            <a:off x="0" y="0"/>
            <a:ext cx="12192000" cy="6858000"/>
          </a:xfrm>
          <a:prstGeom prst="rect">
            <a:avLst/>
          </a:prstGeom>
        </p:spPr>
      </p:pic>
      <p:sp>
        <p:nvSpPr>
          <p:cNvPr id="2" name="Title 1">
            <a:extLst>
              <a:ext uri="{FF2B5EF4-FFF2-40B4-BE49-F238E27FC236}">
                <a16:creationId xmlns:a16="http://schemas.microsoft.com/office/drawing/2014/main" id="{A7DC666F-0719-C7A9-03E7-44B17207225C}"/>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46A23FBD-3227-D09E-FC70-8978E74621E5}"/>
              </a:ext>
            </a:extLst>
          </p:cNvPr>
          <p:cNvSpPr>
            <a:spLocks noGrp="1"/>
          </p:cNvSpPr>
          <p:nvPr>
            <p:ph type="dt" sz="half" idx="10"/>
          </p:nvPr>
        </p:nvSpPr>
        <p:spPr/>
        <p:txBody>
          <a:bodyPr/>
          <a:lstStyle/>
          <a:p>
            <a:fld id="{48997C92-2801-4579-891E-3D996B43CA00}" type="datetimeFigureOut">
              <a:rPr lang="en-GB" smtClean="0"/>
              <a:pPr/>
              <a:t>08/03/2025</a:t>
            </a:fld>
            <a:endParaRPr lang="en-GB"/>
          </a:p>
        </p:txBody>
      </p:sp>
      <p:sp>
        <p:nvSpPr>
          <p:cNvPr id="4" name="Footer Placeholder 3">
            <a:extLst>
              <a:ext uri="{FF2B5EF4-FFF2-40B4-BE49-F238E27FC236}">
                <a16:creationId xmlns:a16="http://schemas.microsoft.com/office/drawing/2014/main" id="{340D6BE6-45AD-0E40-A7F8-FE3D5C5AB416}"/>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342FDE8B-1B73-B231-0391-313BE6E506F7}"/>
              </a:ext>
            </a:extLst>
          </p:cNvPr>
          <p:cNvSpPr>
            <a:spLocks noGrp="1"/>
          </p:cNvSpPr>
          <p:nvPr>
            <p:ph type="sldNum" sz="quarter" idx="12"/>
          </p:nvPr>
        </p:nvSpPr>
        <p:spPr/>
        <p:txBody>
          <a:bodyPr/>
          <a:lstStyle/>
          <a:p>
            <a:fld id="{C54CF950-EB70-4312-AF69-48F3BBDFB977}" type="slidenum">
              <a:rPr lang="en-GB" smtClean="0"/>
              <a:pPr/>
              <a:t>‹#›</a:t>
            </a:fld>
            <a:endParaRPr lang="en-GB"/>
          </a:p>
        </p:txBody>
      </p:sp>
      <p:grpSp>
        <p:nvGrpSpPr>
          <p:cNvPr id="7" name="Group 4">
            <a:extLst>
              <a:ext uri="{FF2B5EF4-FFF2-40B4-BE49-F238E27FC236}">
                <a16:creationId xmlns:a16="http://schemas.microsoft.com/office/drawing/2014/main" id="{1B03B960-B5EF-F83E-AE65-B2E54AD8B9DA}"/>
              </a:ext>
            </a:extLst>
          </p:cNvPr>
          <p:cNvGrpSpPr>
            <a:grpSpLocks noChangeAspect="1"/>
          </p:cNvGrpSpPr>
          <p:nvPr userDrawn="1"/>
        </p:nvGrpSpPr>
        <p:grpSpPr bwMode="auto">
          <a:xfrm>
            <a:off x="11407071" y="476250"/>
            <a:ext cx="213430" cy="571500"/>
            <a:chOff x="4249" y="1683"/>
            <a:chExt cx="695" cy="1861"/>
          </a:xfrm>
          <a:solidFill>
            <a:schemeClr val="tx1"/>
          </a:solidFill>
        </p:grpSpPr>
        <p:sp>
          <p:nvSpPr>
            <p:cNvPr id="8" name="Freeform 5">
              <a:extLst>
                <a:ext uri="{FF2B5EF4-FFF2-40B4-BE49-F238E27FC236}">
                  <a16:creationId xmlns:a16="http://schemas.microsoft.com/office/drawing/2014/main" id="{739CBC89-54A2-E558-5A9E-4B3D0C4F67DC}"/>
                </a:ext>
              </a:extLst>
            </p:cNvPr>
            <p:cNvSpPr>
              <a:spLocks/>
            </p:cNvSpPr>
            <p:nvPr userDrawn="1"/>
          </p:nvSpPr>
          <p:spPr bwMode="auto">
            <a:xfrm>
              <a:off x="4249" y="1824"/>
              <a:ext cx="463" cy="1720"/>
            </a:xfrm>
            <a:custGeom>
              <a:avLst/>
              <a:gdLst>
                <a:gd name="T0" fmla="*/ 232 w 463"/>
                <a:gd name="T1" fmla="*/ 116 h 1720"/>
                <a:gd name="T2" fmla="*/ 0 w 463"/>
                <a:gd name="T3" fmla="*/ 0 h 1720"/>
                <a:gd name="T4" fmla="*/ 0 w 463"/>
                <a:gd name="T5" fmla="*/ 1487 h 1720"/>
                <a:gd name="T6" fmla="*/ 463 w 463"/>
                <a:gd name="T7" fmla="*/ 1720 h 1720"/>
                <a:gd name="T8" fmla="*/ 463 w 463"/>
                <a:gd name="T9" fmla="*/ 1463 h 1720"/>
                <a:gd name="T10" fmla="*/ 232 w 463"/>
                <a:gd name="T11" fmla="*/ 1346 h 1720"/>
                <a:gd name="T12" fmla="*/ 232 w 463"/>
                <a:gd name="T13" fmla="*/ 116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2" y="116"/>
                  </a:moveTo>
                  <a:lnTo>
                    <a:pt x="0" y="0"/>
                  </a:lnTo>
                  <a:lnTo>
                    <a:pt x="0" y="1487"/>
                  </a:lnTo>
                  <a:lnTo>
                    <a:pt x="463" y="1720"/>
                  </a:lnTo>
                  <a:lnTo>
                    <a:pt x="463" y="1463"/>
                  </a:lnTo>
                  <a:lnTo>
                    <a:pt x="232" y="1346"/>
                  </a:lnTo>
                  <a:lnTo>
                    <a:pt x="232" y="11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sp>
          <p:nvSpPr>
            <p:cNvPr id="9" name="Freeform 6">
              <a:extLst>
                <a:ext uri="{FF2B5EF4-FFF2-40B4-BE49-F238E27FC236}">
                  <a16:creationId xmlns:a16="http://schemas.microsoft.com/office/drawing/2014/main" id="{FD0E0B20-77B2-4684-A828-C74B5A8652CF}"/>
                </a:ext>
              </a:extLst>
            </p:cNvPr>
            <p:cNvSpPr>
              <a:spLocks/>
            </p:cNvSpPr>
            <p:nvPr userDrawn="1"/>
          </p:nvSpPr>
          <p:spPr bwMode="auto">
            <a:xfrm>
              <a:off x="4481" y="1683"/>
              <a:ext cx="463" cy="1720"/>
            </a:xfrm>
            <a:custGeom>
              <a:avLst/>
              <a:gdLst>
                <a:gd name="T0" fmla="*/ 231 w 463"/>
                <a:gd name="T1" fmla="*/ 1604 h 1720"/>
                <a:gd name="T2" fmla="*/ 463 w 463"/>
                <a:gd name="T3" fmla="*/ 1720 h 1720"/>
                <a:gd name="T4" fmla="*/ 463 w 463"/>
                <a:gd name="T5" fmla="*/ 233 h 1720"/>
                <a:gd name="T6" fmla="*/ 0 w 463"/>
                <a:gd name="T7" fmla="*/ 0 h 1720"/>
                <a:gd name="T8" fmla="*/ 0 w 463"/>
                <a:gd name="T9" fmla="*/ 257 h 1720"/>
                <a:gd name="T10" fmla="*/ 231 w 463"/>
                <a:gd name="T11" fmla="*/ 374 h 1720"/>
                <a:gd name="T12" fmla="*/ 231 w 463"/>
                <a:gd name="T13" fmla="*/ 1604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1" y="1604"/>
                  </a:moveTo>
                  <a:lnTo>
                    <a:pt x="463" y="1720"/>
                  </a:lnTo>
                  <a:lnTo>
                    <a:pt x="463" y="233"/>
                  </a:lnTo>
                  <a:lnTo>
                    <a:pt x="0" y="0"/>
                  </a:lnTo>
                  <a:lnTo>
                    <a:pt x="0" y="257"/>
                  </a:lnTo>
                  <a:lnTo>
                    <a:pt x="231" y="374"/>
                  </a:lnTo>
                  <a:lnTo>
                    <a:pt x="231" y="1604"/>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grpSp>
    </p:spTree>
    <p:extLst>
      <p:ext uri="{BB962C8B-B14F-4D97-AF65-F5344CB8AC3E}">
        <p14:creationId xmlns:p14="http://schemas.microsoft.com/office/powerpoint/2010/main" val="3993789064"/>
      </p:ext>
    </p:extLst>
  </p:cSld>
  <p:clrMapOvr>
    <a:overrideClrMapping bg1="dk1" tx1="lt1" bg2="dk2" tx2="lt2" accent1="accent1" accent2="accent2" accent3="accent3" accent4="accent4" accent5="accent5" accent6="accent6" hlink="hlink" folHlink="folHlink"/>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nd Content (dark)">
    <p:bg>
      <p:bgRef idx="1001">
        <a:schemeClr val="bg2"/>
      </p:bgRef>
    </p:bg>
    <p:spTree>
      <p:nvGrpSpPr>
        <p:cNvPr id="1" name=""/>
        <p:cNvGrpSpPr/>
        <p:nvPr/>
      </p:nvGrpSpPr>
      <p:grpSpPr>
        <a:xfrm>
          <a:off x="0" y="0"/>
          <a:ext cx="0" cy="0"/>
          <a:chOff x="0" y="0"/>
          <a:chExt cx="0" cy="0"/>
        </a:xfrm>
      </p:grpSpPr>
      <p:pic>
        <p:nvPicPr>
          <p:cNvPr id="11" name="Picture 10" descr="Background pattern&#10;&#10;Description automatically generated">
            <a:extLst>
              <a:ext uri="{FF2B5EF4-FFF2-40B4-BE49-F238E27FC236}">
                <a16:creationId xmlns:a16="http://schemas.microsoft.com/office/drawing/2014/main" id="{F6E39591-8AC2-A062-EE25-5F3C41EB4980}"/>
              </a:ext>
            </a:extLst>
          </p:cNvPr>
          <p:cNvPicPr>
            <a:picLocks noChangeAspect="1"/>
          </p:cNvPicPr>
          <p:nvPr userDrawn="1"/>
        </p:nvPicPr>
        <p:blipFill rotWithShape="1">
          <a:blip r:embed="rId2">
            <a:alphaModFix amt="70000"/>
            <a:extLst>
              <a:ext uri="{28A0092B-C50C-407E-A947-70E740481C1C}">
                <a14:useLocalDpi xmlns:a14="http://schemas.microsoft.com/office/drawing/2010/main" val="0"/>
              </a:ext>
            </a:extLst>
          </a:blip>
          <a:srcRect l="52" t="10228" r="52" b="10228"/>
          <a:stretch/>
        </p:blipFill>
        <p:spPr>
          <a:xfrm>
            <a:off x="0" y="0"/>
            <a:ext cx="12192000" cy="6858000"/>
          </a:xfrm>
          <a:prstGeom prst="rect">
            <a:avLst/>
          </a:prstGeom>
        </p:spPr>
      </p:pic>
      <p:sp>
        <p:nvSpPr>
          <p:cNvPr id="10" name="Content Placeholder 9">
            <a:extLst>
              <a:ext uri="{FF2B5EF4-FFF2-40B4-BE49-F238E27FC236}">
                <a16:creationId xmlns:a16="http://schemas.microsoft.com/office/drawing/2014/main" id="{6D0E76F4-3548-2FCF-68EB-C4C2DB2653C6}"/>
              </a:ext>
            </a:extLst>
          </p:cNvPr>
          <p:cNvSpPr>
            <a:spLocks noGrp="1"/>
          </p:cNvSpPr>
          <p:nvPr>
            <p:ph sz="quarter" idx="13"/>
          </p:nvPr>
        </p:nvSpPr>
        <p:spPr>
          <a:xfrm>
            <a:off x="571500" y="1524000"/>
            <a:ext cx="11049000" cy="4762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2F445C36-26C0-CB5F-B8B9-69EBB4B230B9}"/>
              </a:ext>
            </a:extLst>
          </p:cNvPr>
          <p:cNvSpPr>
            <a:spLocks noGrp="1"/>
          </p:cNvSpPr>
          <p:nvPr>
            <p:ph type="dt" sz="half" idx="14"/>
          </p:nvPr>
        </p:nvSpPr>
        <p:spPr/>
        <p:txBody>
          <a:bodyPr/>
          <a:lstStyle/>
          <a:p>
            <a:fld id="{48997C92-2801-4579-891E-3D996B43CA00}" type="datetimeFigureOut">
              <a:rPr lang="en-GB" smtClean="0"/>
              <a:pPr/>
              <a:t>08/03/2025</a:t>
            </a:fld>
            <a:endParaRPr lang="en-GB"/>
          </a:p>
        </p:txBody>
      </p:sp>
      <p:sp>
        <p:nvSpPr>
          <p:cNvPr id="8" name="Footer Placeholder 7">
            <a:extLst>
              <a:ext uri="{FF2B5EF4-FFF2-40B4-BE49-F238E27FC236}">
                <a16:creationId xmlns:a16="http://schemas.microsoft.com/office/drawing/2014/main" id="{529A5A8E-341C-ECE8-00A8-F96D985BD5D8}"/>
              </a:ext>
            </a:extLst>
          </p:cNvPr>
          <p:cNvSpPr>
            <a:spLocks noGrp="1"/>
          </p:cNvSpPr>
          <p:nvPr>
            <p:ph type="ftr" sz="quarter" idx="15"/>
          </p:nvPr>
        </p:nvSpPr>
        <p:spPr/>
        <p:txBody>
          <a:bodyPr/>
          <a:lstStyle/>
          <a:p>
            <a:endParaRPr lang="en-GB"/>
          </a:p>
        </p:txBody>
      </p:sp>
      <p:sp>
        <p:nvSpPr>
          <p:cNvPr id="9" name="Slide Number Placeholder 8">
            <a:extLst>
              <a:ext uri="{FF2B5EF4-FFF2-40B4-BE49-F238E27FC236}">
                <a16:creationId xmlns:a16="http://schemas.microsoft.com/office/drawing/2014/main" id="{94FDD035-96C6-93FD-BBF7-19D7889101E4}"/>
              </a:ext>
            </a:extLst>
          </p:cNvPr>
          <p:cNvSpPr>
            <a:spLocks noGrp="1"/>
          </p:cNvSpPr>
          <p:nvPr>
            <p:ph type="sldNum" sz="quarter" idx="16"/>
          </p:nvPr>
        </p:nvSpPr>
        <p:spPr/>
        <p:txBody>
          <a:bodyPr/>
          <a:lstStyle/>
          <a:p>
            <a:fld id="{C54CF950-EB70-4312-AF69-48F3BBDFB977}" type="slidenum">
              <a:rPr lang="en-GB" smtClean="0"/>
              <a:pPr/>
              <a:t>‹#›</a:t>
            </a:fld>
            <a:endParaRPr lang="en-GB"/>
          </a:p>
        </p:txBody>
      </p:sp>
      <p:sp>
        <p:nvSpPr>
          <p:cNvPr id="19" name="Title 18">
            <a:extLst>
              <a:ext uri="{FF2B5EF4-FFF2-40B4-BE49-F238E27FC236}">
                <a16:creationId xmlns:a16="http://schemas.microsoft.com/office/drawing/2014/main" id="{53CF14CC-BCCE-8FE3-DF36-E3691D782702}"/>
              </a:ext>
            </a:extLst>
          </p:cNvPr>
          <p:cNvSpPr>
            <a:spLocks noGrp="1"/>
          </p:cNvSpPr>
          <p:nvPr>
            <p:ph type="title" hasCustomPrompt="1"/>
          </p:nvPr>
        </p:nvSpPr>
        <p:spPr/>
        <p:txBody>
          <a:bodyPr anchor="ctr"/>
          <a:lstStyle>
            <a:lvl1pPr>
              <a:defRPr/>
            </a:lvl1pPr>
          </a:lstStyle>
          <a:p>
            <a:r>
              <a:rPr lang="en-US"/>
              <a:t>Slide Title</a:t>
            </a:r>
            <a:endParaRPr lang="en-GB"/>
          </a:p>
        </p:txBody>
      </p:sp>
      <p:grpSp>
        <p:nvGrpSpPr>
          <p:cNvPr id="12" name="Group 4">
            <a:extLst>
              <a:ext uri="{FF2B5EF4-FFF2-40B4-BE49-F238E27FC236}">
                <a16:creationId xmlns:a16="http://schemas.microsoft.com/office/drawing/2014/main" id="{6F566E54-FCCB-6EA1-E812-4A0DEA035E25}"/>
              </a:ext>
            </a:extLst>
          </p:cNvPr>
          <p:cNvGrpSpPr>
            <a:grpSpLocks noChangeAspect="1"/>
          </p:cNvGrpSpPr>
          <p:nvPr userDrawn="1"/>
        </p:nvGrpSpPr>
        <p:grpSpPr bwMode="auto">
          <a:xfrm>
            <a:off x="11407071" y="476250"/>
            <a:ext cx="213430" cy="571500"/>
            <a:chOff x="4249" y="1683"/>
            <a:chExt cx="695" cy="1861"/>
          </a:xfrm>
          <a:solidFill>
            <a:schemeClr val="tx1"/>
          </a:solidFill>
        </p:grpSpPr>
        <p:sp>
          <p:nvSpPr>
            <p:cNvPr id="13" name="Freeform 5">
              <a:extLst>
                <a:ext uri="{FF2B5EF4-FFF2-40B4-BE49-F238E27FC236}">
                  <a16:creationId xmlns:a16="http://schemas.microsoft.com/office/drawing/2014/main" id="{BD711624-81CD-58D0-2657-78289646345D}"/>
                </a:ext>
              </a:extLst>
            </p:cNvPr>
            <p:cNvSpPr>
              <a:spLocks/>
            </p:cNvSpPr>
            <p:nvPr userDrawn="1"/>
          </p:nvSpPr>
          <p:spPr bwMode="auto">
            <a:xfrm>
              <a:off x="4249" y="1824"/>
              <a:ext cx="463" cy="1720"/>
            </a:xfrm>
            <a:custGeom>
              <a:avLst/>
              <a:gdLst>
                <a:gd name="T0" fmla="*/ 232 w 463"/>
                <a:gd name="T1" fmla="*/ 116 h 1720"/>
                <a:gd name="T2" fmla="*/ 0 w 463"/>
                <a:gd name="T3" fmla="*/ 0 h 1720"/>
                <a:gd name="T4" fmla="*/ 0 w 463"/>
                <a:gd name="T5" fmla="*/ 1487 h 1720"/>
                <a:gd name="T6" fmla="*/ 463 w 463"/>
                <a:gd name="T7" fmla="*/ 1720 h 1720"/>
                <a:gd name="T8" fmla="*/ 463 w 463"/>
                <a:gd name="T9" fmla="*/ 1463 h 1720"/>
                <a:gd name="T10" fmla="*/ 232 w 463"/>
                <a:gd name="T11" fmla="*/ 1346 h 1720"/>
                <a:gd name="T12" fmla="*/ 232 w 463"/>
                <a:gd name="T13" fmla="*/ 116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2" y="116"/>
                  </a:moveTo>
                  <a:lnTo>
                    <a:pt x="0" y="0"/>
                  </a:lnTo>
                  <a:lnTo>
                    <a:pt x="0" y="1487"/>
                  </a:lnTo>
                  <a:lnTo>
                    <a:pt x="463" y="1720"/>
                  </a:lnTo>
                  <a:lnTo>
                    <a:pt x="463" y="1463"/>
                  </a:lnTo>
                  <a:lnTo>
                    <a:pt x="232" y="1346"/>
                  </a:lnTo>
                  <a:lnTo>
                    <a:pt x="232" y="11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sp>
          <p:nvSpPr>
            <p:cNvPr id="14" name="Freeform 6">
              <a:extLst>
                <a:ext uri="{FF2B5EF4-FFF2-40B4-BE49-F238E27FC236}">
                  <a16:creationId xmlns:a16="http://schemas.microsoft.com/office/drawing/2014/main" id="{1C9B9611-83F6-9A46-8D57-95D8CA30B113}"/>
                </a:ext>
              </a:extLst>
            </p:cNvPr>
            <p:cNvSpPr>
              <a:spLocks/>
            </p:cNvSpPr>
            <p:nvPr userDrawn="1"/>
          </p:nvSpPr>
          <p:spPr bwMode="auto">
            <a:xfrm>
              <a:off x="4481" y="1683"/>
              <a:ext cx="463" cy="1720"/>
            </a:xfrm>
            <a:custGeom>
              <a:avLst/>
              <a:gdLst>
                <a:gd name="T0" fmla="*/ 231 w 463"/>
                <a:gd name="T1" fmla="*/ 1604 h 1720"/>
                <a:gd name="T2" fmla="*/ 463 w 463"/>
                <a:gd name="T3" fmla="*/ 1720 h 1720"/>
                <a:gd name="T4" fmla="*/ 463 w 463"/>
                <a:gd name="T5" fmla="*/ 233 h 1720"/>
                <a:gd name="T6" fmla="*/ 0 w 463"/>
                <a:gd name="T7" fmla="*/ 0 h 1720"/>
                <a:gd name="T8" fmla="*/ 0 w 463"/>
                <a:gd name="T9" fmla="*/ 257 h 1720"/>
                <a:gd name="T10" fmla="*/ 231 w 463"/>
                <a:gd name="T11" fmla="*/ 374 h 1720"/>
                <a:gd name="T12" fmla="*/ 231 w 463"/>
                <a:gd name="T13" fmla="*/ 1604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1" y="1604"/>
                  </a:moveTo>
                  <a:lnTo>
                    <a:pt x="463" y="1720"/>
                  </a:lnTo>
                  <a:lnTo>
                    <a:pt x="463" y="233"/>
                  </a:lnTo>
                  <a:lnTo>
                    <a:pt x="0" y="0"/>
                  </a:lnTo>
                  <a:lnTo>
                    <a:pt x="0" y="257"/>
                  </a:lnTo>
                  <a:lnTo>
                    <a:pt x="231" y="374"/>
                  </a:lnTo>
                  <a:lnTo>
                    <a:pt x="231" y="1604"/>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grpSp>
    </p:spTree>
    <p:extLst>
      <p:ext uri="{BB962C8B-B14F-4D97-AF65-F5344CB8AC3E}">
        <p14:creationId xmlns:p14="http://schemas.microsoft.com/office/powerpoint/2010/main" val="95514094"/>
      </p:ext>
    </p:extLst>
  </p:cSld>
  <p:clrMapOvr>
    <a:overrideClrMapping bg1="dk1" tx1="lt1" bg2="dk2" tx2="lt2" accent1="accent1" accent2="accent2" accent3="accent3" accent4="accent4" accent5="accent5" accent6="accent6" hlink="hlink" folHlink="folHlink"/>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Content (dark)">
    <p:bg>
      <p:bgRef idx="1001">
        <a:schemeClr val="bg2"/>
      </p:bgRef>
    </p:bg>
    <p:spTree>
      <p:nvGrpSpPr>
        <p:cNvPr id="1" name=""/>
        <p:cNvGrpSpPr/>
        <p:nvPr/>
      </p:nvGrpSpPr>
      <p:grpSpPr>
        <a:xfrm>
          <a:off x="0" y="0"/>
          <a:ext cx="0" cy="0"/>
          <a:chOff x="0" y="0"/>
          <a:chExt cx="0" cy="0"/>
        </a:xfrm>
      </p:grpSpPr>
      <p:pic>
        <p:nvPicPr>
          <p:cNvPr id="8" name="Picture 7" descr="Background pattern&#10;&#10;Description automatically generated">
            <a:extLst>
              <a:ext uri="{FF2B5EF4-FFF2-40B4-BE49-F238E27FC236}">
                <a16:creationId xmlns:a16="http://schemas.microsoft.com/office/drawing/2014/main" id="{9C747365-1E7C-BCE7-C891-ABF59088FF67}"/>
              </a:ext>
            </a:extLst>
          </p:cNvPr>
          <p:cNvPicPr>
            <a:picLocks noChangeAspect="1"/>
          </p:cNvPicPr>
          <p:nvPr userDrawn="1"/>
        </p:nvPicPr>
        <p:blipFill rotWithShape="1">
          <a:blip r:embed="rId2">
            <a:alphaModFix amt="70000"/>
            <a:extLst>
              <a:ext uri="{28A0092B-C50C-407E-A947-70E740481C1C}">
                <a14:useLocalDpi xmlns:a14="http://schemas.microsoft.com/office/drawing/2010/main" val="0"/>
              </a:ext>
            </a:extLst>
          </a:blip>
          <a:srcRect l="52" t="10228" r="52" b="10228"/>
          <a:stretch/>
        </p:blipFill>
        <p:spPr>
          <a:xfrm>
            <a:off x="0" y="0"/>
            <a:ext cx="12192000" cy="6858000"/>
          </a:xfrm>
          <a:prstGeom prst="rect">
            <a:avLst/>
          </a:prstGeom>
        </p:spPr>
      </p:pic>
      <p:sp>
        <p:nvSpPr>
          <p:cNvPr id="3" name="Date Placeholder 2">
            <a:extLst>
              <a:ext uri="{FF2B5EF4-FFF2-40B4-BE49-F238E27FC236}">
                <a16:creationId xmlns:a16="http://schemas.microsoft.com/office/drawing/2014/main" id="{F2E60226-ADCA-DEBF-7682-A2B049CEB717}"/>
              </a:ext>
            </a:extLst>
          </p:cNvPr>
          <p:cNvSpPr>
            <a:spLocks noGrp="1"/>
          </p:cNvSpPr>
          <p:nvPr>
            <p:ph type="dt" sz="half" idx="10"/>
          </p:nvPr>
        </p:nvSpPr>
        <p:spPr/>
        <p:txBody>
          <a:bodyPr/>
          <a:lstStyle/>
          <a:p>
            <a:fld id="{48997C92-2801-4579-891E-3D996B43CA00}" type="datetimeFigureOut">
              <a:rPr lang="en-GB" smtClean="0"/>
              <a:pPr/>
              <a:t>08/03/2025</a:t>
            </a:fld>
            <a:endParaRPr lang="en-GB"/>
          </a:p>
        </p:txBody>
      </p:sp>
      <p:sp>
        <p:nvSpPr>
          <p:cNvPr id="4" name="Footer Placeholder 3">
            <a:extLst>
              <a:ext uri="{FF2B5EF4-FFF2-40B4-BE49-F238E27FC236}">
                <a16:creationId xmlns:a16="http://schemas.microsoft.com/office/drawing/2014/main" id="{CDEECA99-D448-052F-3745-0912FBFCA876}"/>
              </a:ext>
            </a:extLst>
          </p:cNvPr>
          <p:cNvSpPr>
            <a:spLocks noGrp="1"/>
          </p:cNvSpPr>
          <p:nvPr>
            <p:ph type="ftr" sz="quarter" idx="11"/>
          </p:nvPr>
        </p:nvSpPr>
        <p:spPr>
          <a:xfrm>
            <a:off x="571500" y="6477000"/>
            <a:ext cx="3873500" cy="244475"/>
          </a:xfrm>
        </p:spPr>
        <p:txBody>
          <a:bodyPr/>
          <a:lstStyle/>
          <a:p>
            <a:endParaRPr lang="en-GB"/>
          </a:p>
        </p:txBody>
      </p:sp>
      <p:sp>
        <p:nvSpPr>
          <p:cNvPr id="5" name="Slide Number Placeholder 4">
            <a:extLst>
              <a:ext uri="{FF2B5EF4-FFF2-40B4-BE49-F238E27FC236}">
                <a16:creationId xmlns:a16="http://schemas.microsoft.com/office/drawing/2014/main" id="{280E8C71-7145-BA34-93B9-3E3B9F0D0780}"/>
              </a:ext>
            </a:extLst>
          </p:cNvPr>
          <p:cNvSpPr>
            <a:spLocks noGrp="1"/>
          </p:cNvSpPr>
          <p:nvPr>
            <p:ph type="sldNum" sz="quarter" idx="12"/>
          </p:nvPr>
        </p:nvSpPr>
        <p:spPr/>
        <p:txBody>
          <a:bodyPr/>
          <a:lstStyle/>
          <a:p>
            <a:fld id="{C54CF950-EB70-4312-AF69-48F3BBDFB977}" type="slidenum">
              <a:rPr lang="en-GB" smtClean="0"/>
              <a:pPr/>
              <a:t>‹#›</a:t>
            </a:fld>
            <a:endParaRPr lang="en-GB"/>
          </a:p>
        </p:txBody>
      </p:sp>
      <p:sp>
        <p:nvSpPr>
          <p:cNvPr id="10" name="Content Placeholder 9">
            <a:extLst>
              <a:ext uri="{FF2B5EF4-FFF2-40B4-BE49-F238E27FC236}">
                <a16:creationId xmlns:a16="http://schemas.microsoft.com/office/drawing/2014/main" id="{6D0E76F4-3548-2FCF-68EB-C4C2DB2653C6}"/>
              </a:ext>
            </a:extLst>
          </p:cNvPr>
          <p:cNvSpPr>
            <a:spLocks noGrp="1"/>
          </p:cNvSpPr>
          <p:nvPr>
            <p:ph sz="quarter" idx="13"/>
          </p:nvPr>
        </p:nvSpPr>
        <p:spPr>
          <a:xfrm>
            <a:off x="571500" y="1524000"/>
            <a:ext cx="5461000" cy="4762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2" name="Content Placeholder 11">
            <a:extLst>
              <a:ext uri="{FF2B5EF4-FFF2-40B4-BE49-F238E27FC236}">
                <a16:creationId xmlns:a16="http://schemas.microsoft.com/office/drawing/2014/main" id="{D33197E8-2793-3FFE-4820-746B752B56AC}"/>
              </a:ext>
            </a:extLst>
          </p:cNvPr>
          <p:cNvSpPr>
            <a:spLocks noGrp="1"/>
          </p:cNvSpPr>
          <p:nvPr>
            <p:ph sz="quarter" idx="14"/>
          </p:nvPr>
        </p:nvSpPr>
        <p:spPr>
          <a:xfrm>
            <a:off x="6159501" y="1524000"/>
            <a:ext cx="5461000" cy="4762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Title 5">
            <a:extLst>
              <a:ext uri="{FF2B5EF4-FFF2-40B4-BE49-F238E27FC236}">
                <a16:creationId xmlns:a16="http://schemas.microsoft.com/office/drawing/2014/main" id="{AD577B10-C503-AEBC-F322-68D1932CD01E}"/>
              </a:ext>
            </a:extLst>
          </p:cNvPr>
          <p:cNvSpPr>
            <a:spLocks noGrp="1"/>
          </p:cNvSpPr>
          <p:nvPr>
            <p:ph type="title" hasCustomPrompt="1"/>
          </p:nvPr>
        </p:nvSpPr>
        <p:spPr/>
        <p:txBody>
          <a:bodyPr anchor="ctr"/>
          <a:lstStyle/>
          <a:p>
            <a:r>
              <a:rPr lang="en-US"/>
              <a:t>Slide Title</a:t>
            </a:r>
            <a:endParaRPr lang="en-GB"/>
          </a:p>
        </p:txBody>
      </p:sp>
      <p:grpSp>
        <p:nvGrpSpPr>
          <p:cNvPr id="9" name="Group 4">
            <a:extLst>
              <a:ext uri="{FF2B5EF4-FFF2-40B4-BE49-F238E27FC236}">
                <a16:creationId xmlns:a16="http://schemas.microsoft.com/office/drawing/2014/main" id="{543E0BC9-DE88-AB72-4C47-6584EDB6A07C}"/>
              </a:ext>
            </a:extLst>
          </p:cNvPr>
          <p:cNvGrpSpPr>
            <a:grpSpLocks noChangeAspect="1"/>
          </p:cNvGrpSpPr>
          <p:nvPr userDrawn="1"/>
        </p:nvGrpSpPr>
        <p:grpSpPr bwMode="auto">
          <a:xfrm>
            <a:off x="11407071" y="476250"/>
            <a:ext cx="213430" cy="571500"/>
            <a:chOff x="4249" y="1683"/>
            <a:chExt cx="695" cy="1861"/>
          </a:xfrm>
          <a:solidFill>
            <a:schemeClr val="tx1"/>
          </a:solidFill>
        </p:grpSpPr>
        <p:sp>
          <p:nvSpPr>
            <p:cNvPr id="11" name="Freeform 5">
              <a:extLst>
                <a:ext uri="{FF2B5EF4-FFF2-40B4-BE49-F238E27FC236}">
                  <a16:creationId xmlns:a16="http://schemas.microsoft.com/office/drawing/2014/main" id="{8DF0BA25-1FEC-9BA7-2BC8-F472AE1C03D5}"/>
                </a:ext>
              </a:extLst>
            </p:cNvPr>
            <p:cNvSpPr>
              <a:spLocks/>
            </p:cNvSpPr>
            <p:nvPr userDrawn="1"/>
          </p:nvSpPr>
          <p:spPr bwMode="auto">
            <a:xfrm>
              <a:off x="4249" y="1824"/>
              <a:ext cx="463" cy="1720"/>
            </a:xfrm>
            <a:custGeom>
              <a:avLst/>
              <a:gdLst>
                <a:gd name="T0" fmla="*/ 232 w 463"/>
                <a:gd name="T1" fmla="*/ 116 h 1720"/>
                <a:gd name="T2" fmla="*/ 0 w 463"/>
                <a:gd name="T3" fmla="*/ 0 h 1720"/>
                <a:gd name="T4" fmla="*/ 0 w 463"/>
                <a:gd name="T5" fmla="*/ 1487 h 1720"/>
                <a:gd name="T6" fmla="*/ 463 w 463"/>
                <a:gd name="T7" fmla="*/ 1720 h 1720"/>
                <a:gd name="T8" fmla="*/ 463 w 463"/>
                <a:gd name="T9" fmla="*/ 1463 h 1720"/>
                <a:gd name="T10" fmla="*/ 232 w 463"/>
                <a:gd name="T11" fmla="*/ 1346 h 1720"/>
                <a:gd name="T12" fmla="*/ 232 w 463"/>
                <a:gd name="T13" fmla="*/ 116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2" y="116"/>
                  </a:moveTo>
                  <a:lnTo>
                    <a:pt x="0" y="0"/>
                  </a:lnTo>
                  <a:lnTo>
                    <a:pt x="0" y="1487"/>
                  </a:lnTo>
                  <a:lnTo>
                    <a:pt x="463" y="1720"/>
                  </a:lnTo>
                  <a:lnTo>
                    <a:pt x="463" y="1463"/>
                  </a:lnTo>
                  <a:lnTo>
                    <a:pt x="232" y="1346"/>
                  </a:lnTo>
                  <a:lnTo>
                    <a:pt x="232" y="11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sp>
          <p:nvSpPr>
            <p:cNvPr id="13" name="Freeform 6">
              <a:extLst>
                <a:ext uri="{FF2B5EF4-FFF2-40B4-BE49-F238E27FC236}">
                  <a16:creationId xmlns:a16="http://schemas.microsoft.com/office/drawing/2014/main" id="{FDDF3708-86E9-8C15-A612-A20B3D6CBB0E}"/>
                </a:ext>
              </a:extLst>
            </p:cNvPr>
            <p:cNvSpPr>
              <a:spLocks/>
            </p:cNvSpPr>
            <p:nvPr userDrawn="1"/>
          </p:nvSpPr>
          <p:spPr bwMode="auto">
            <a:xfrm>
              <a:off x="4481" y="1683"/>
              <a:ext cx="463" cy="1720"/>
            </a:xfrm>
            <a:custGeom>
              <a:avLst/>
              <a:gdLst>
                <a:gd name="T0" fmla="*/ 231 w 463"/>
                <a:gd name="T1" fmla="*/ 1604 h 1720"/>
                <a:gd name="T2" fmla="*/ 463 w 463"/>
                <a:gd name="T3" fmla="*/ 1720 h 1720"/>
                <a:gd name="T4" fmla="*/ 463 w 463"/>
                <a:gd name="T5" fmla="*/ 233 h 1720"/>
                <a:gd name="T6" fmla="*/ 0 w 463"/>
                <a:gd name="T7" fmla="*/ 0 h 1720"/>
                <a:gd name="T8" fmla="*/ 0 w 463"/>
                <a:gd name="T9" fmla="*/ 257 h 1720"/>
                <a:gd name="T10" fmla="*/ 231 w 463"/>
                <a:gd name="T11" fmla="*/ 374 h 1720"/>
                <a:gd name="T12" fmla="*/ 231 w 463"/>
                <a:gd name="T13" fmla="*/ 1604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1" y="1604"/>
                  </a:moveTo>
                  <a:lnTo>
                    <a:pt x="463" y="1720"/>
                  </a:lnTo>
                  <a:lnTo>
                    <a:pt x="463" y="233"/>
                  </a:lnTo>
                  <a:lnTo>
                    <a:pt x="0" y="0"/>
                  </a:lnTo>
                  <a:lnTo>
                    <a:pt x="0" y="257"/>
                  </a:lnTo>
                  <a:lnTo>
                    <a:pt x="231" y="374"/>
                  </a:lnTo>
                  <a:lnTo>
                    <a:pt x="231" y="1604"/>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grpSp>
    </p:spTree>
    <p:extLst>
      <p:ext uri="{BB962C8B-B14F-4D97-AF65-F5344CB8AC3E}">
        <p14:creationId xmlns:p14="http://schemas.microsoft.com/office/powerpoint/2010/main" val="3416804250"/>
      </p:ext>
    </p:extLst>
  </p:cSld>
  <p:clrMapOvr>
    <a:overrideClrMapping bg1="dk1" tx1="lt1" bg2="dk2" tx2="lt2" accent1="accent1" accent2="accent2" accent3="accent3" accent4="accent4" accent5="accent5" accent6="accent6" hlink="hlink" folHlink="folHlink"/>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Intro Video (dark)">
    <p:bg>
      <p:bgRef idx="1001">
        <a:schemeClr val="bg2"/>
      </p:bgRef>
    </p:bg>
    <p:spTree>
      <p:nvGrpSpPr>
        <p:cNvPr id="1" name=""/>
        <p:cNvGrpSpPr/>
        <p:nvPr/>
      </p:nvGrpSpPr>
      <p:grpSpPr>
        <a:xfrm>
          <a:off x="0" y="0"/>
          <a:ext cx="0" cy="0"/>
          <a:chOff x="0" y="0"/>
          <a:chExt cx="0" cy="0"/>
        </a:xfrm>
      </p:grpSpPr>
      <p:pic>
        <p:nvPicPr>
          <p:cNvPr id="11" name="Picture 10" descr="Background pattern&#10;&#10;Description automatically generated">
            <a:extLst>
              <a:ext uri="{FF2B5EF4-FFF2-40B4-BE49-F238E27FC236}">
                <a16:creationId xmlns:a16="http://schemas.microsoft.com/office/drawing/2014/main" id="{F6E39591-8AC2-A062-EE25-5F3C41EB4980}"/>
              </a:ext>
            </a:extLst>
          </p:cNvPr>
          <p:cNvPicPr>
            <a:picLocks noChangeAspect="1"/>
          </p:cNvPicPr>
          <p:nvPr userDrawn="1"/>
        </p:nvPicPr>
        <p:blipFill rotWithShape="1">
          <a:blip r:embed="rId2">
            <a:alphaModFix amt="70000"/>
            <a:extLst>
              <a:ext uri="{28A0092B-C50C-407E-A947-70E740481C1C}">
                <a14:useLocalDpi xmlns:a14="http://schemas.microsoft.com/office/drawing/2010/main" val="0"/>
              </a:ext>
            </a:extLst>
          </a:blip>
          <a:srcRect l="52" t="10228" r="52" b="10228"/>
          <a:stretch/>
        </p:blipFill>
        <p:spPr>
          <a:xfrm>
            <a:off x="0" y="0"/>
            <a:ext cx="12192000" cy="6858000"/>
          </a:xfrm>
          <a:prstGeom prst="rect">
            <a:avLst/>
          </a:prstGeom>
        </p:spPr>
      </p:pic>
      <p:sp>
        <p:nvSpPr>
          <p:cNvPr id="7" name="Date Placeholder 6">
            <a:extLst>
              <a:ext uri="{FF2B5EF4-FFF2-40B4-BE49-F238E27FC236}">
                <a16:creationId xmlns:a16="http://schemas.microsoft.com/office/drawing/2014/main" id="{2F445C36-26C0-CB5F-B8B9-69EBB4B230B9}"/>
              </a:ext>
            </a:extLst>
          </p:cNvPr>
          <p:cNvSpPr>
            <a:spLocks noGrp="1"/>
          </p:cNvSpPr>
          <p:nvPr>
            <p:ph type="dt" sz="half" idx="14"/>
          </p:nvPr>
        </p:nvSpPr>
        <p:spPr/>
        <p:txBody>
          <a:bodyPr/>
          <a:lstStyle/>
          <a:p>
            <a:fld id="{48997C92-2801-4579-891E-3D996B43CA00}" type="datetimeFigureOut">
              <a:rPr lang="en-GB" smtClean="0"/>
              <a:pPr/>
              <a:t>08/03/2025</a:t>
            </a:fld>
            <a:endParaRPr lang="en-GB"/>
          </a:p>
        </p:txBody>
      </p:sp>
      <p:sp>
        <p:nvSpPr>
          <p:cNvPr id="8" name="Footer Placeholder 7">
            <a:extLst>
              <a:ext uri="{FF2B5EF4-FFF2-40B4-BE49-F238E27FC236}">
                <a16:creationId xmlns:a16="http://schemas.microsoft.com/office/drawing/2014/main" id="{529A5A8E-341C-ECE8-00A8-F96D985BD5D8}"/>
              </a:ext>
            </a:extLst>
          </p:cNvPr>
          <p:cNvSpPr>
            <a:spLocks noGrp="1"/>
          </p:cNvSpPr>
          <p:nvPr>
            <p:ph type="ftr" sz="quarter" idx="15"/>
          </p:nvPr>
        </p:nvSpPr>
        <p:spPr/>
        <p:txBody>
          <a:bodyPr/>
          <a:lstStyle/>
          <a:p>
            <a:endParaRPr lang="en-GB"/>
          </a:p>
        </p:txBody>
      </p:sp>
      <p:sp>
        <p:nvSpPr>
          <p:cNvPr id="9" name="Slide Number Placeholder 8">
            <a:extLst>
              <a:ext uri="{FF2B5EF4-FFF2-40B4-BE49-F238E27FC236}">
                <a16:creationId xmlns:a16="http://schemas.microsoft.com/office/drawing/2014/main" id="{94FDD035-96C6-93FD-BBF7-19D7889101E4}"/>
              </a:ext>
            </a:extLst>
          </p:cNvPr>
          <p:cNvSpPr>
            <a:spLocks noGrp="1"/>
          </p:cNvSpPr>
          <p:nvPr>
            <p:ph type="sldNum" sz="quarter" idx="16"/>
          </p:nvPr>
        </p:nvSpPr>
        <p:spPr/>
        <p:txBody>
          <a:bodyPr/>
          <a:lstStyle/>
          <a:p>
            <a:fld id="{C54CF950-EB70-4312-AF69-48F3BBDFB977}" type="slidenum">
              <a:rPr lang="en-GB" smtClean="0"/>
              <a:pPr/>
              <a:t>‹#›</a:t>
            </a:fld>
            <a:endParaRPr lang="en-GB"/>
          </a:p>
        </p:txBody>
      </p:sp>
      <p:grpSp>
        <p:nvGrpSpPr>
          <p:cNvPr id="12" name="Group 4">
            <a:extLst>
              <a:ext uri="{FF2B5EF4-FFF2-40B4-BE49-F238E27FC236}">
                <a16:creationId xmlns:a16="http://schemas.microsoft.com/office/drawing/2014/main" id="{6F566E54-FCCB-6EA1-E812-4A0DEA035E25}"/>
              </a:ext>
            </a:extLst>
          </p:cNvPr>
          <p:cNvGrpSpPr>
            <a:grpSpLocks noChangeAspect="1"/>
          </p:cNvGrpSpPr>
          <p:nvPr userDrawn="1"/>
        </p:nvGrpSpPr>
        <p:grpSpPr bwMode="auto">
          <a:xfrm>
            <a:off x="11407071" y="476250"/>
            <a:ext cx="213430" cy="571500"/>
            <a:chOff x="4249" y="1683"/>
            <a:chExt cx="695" cy="1861"/>
          </a:xfrm>
          <a:solidFill>
            <a:schemeClr val="tx1"/>
          </a:solidFill>
        </p:grpSpPr>
        <p:sp>
          <p:nvSpPr>
            <p:cNvPr id="13" name="Freeform 5">
              <a:extLst>
                <a:ext uri="{FF2B5EF4-FFF2-40B4-BE49-F238E27FC236}">
                  <a16:creationId xmlns:a16="http://schemas.microsoft.com/office/drawing/2014/main" id="{BD711624-81CD-58D0-2657-78289646345D}"/>
                </a:ext>
              </a:extLst>
            </p:cNvPr>
            <p:cNvSpPr>
              <a:spLocks/>
            </p:cNvSpPr>
            <p:nvPr userDrawn="1"/>
          </p:nvSpPr>
          <p:spPr bwMode="auto">
            <a:xfrm>
              <a:off x="4249" y="1824"/>
              <a:ext cx="463" cy="1720"/>
            </a:xfrm>
            <a:custGeom>
              <a:avLst/>
              <a:gdLst>
                <a:gd name="T0" fmla="*/ 232 w 463"/>
                <a:gd name="T1" fmla="*/ 116 h 1720"/>
                <a:gd name="T2" fmla="*/ 0 w 463"/>
                <a:gd name="T3" fmla="*/ 0 h 1720"/>
                <a:gd name="T4" fmla="*/ 0 w 463"/>
                <a:gd name="T5" fmla="*/ 1487 h 1720"/>
                <a:gd name="T6" fmla="*/ 463 w 463"/>
                <a:gd name="T7" fmla="*/ 1720 h 1720"/>
                <a:gd name="T8" fmla="*/ 463 w 463"/>
                <a:gd name="T9" fmla="*/ 1463 h 1720"/>
                <a:gd name="T10" fmla="*/ 232 w 463"/>
                <a:gd name="T11" fmla="*/ 1346 h 1720"/>
                <a:gd name="T12" fmla="*/ 232 w 463"/>
                <a:gd name="T13" fmla="*/ 116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2" y="116"/>
                  </a:moveTo>
                  <a:lnTo>
                    <a:pt x="0" y="0"/>
                  </a:lnTo>
                  <a:lnTo>
                    <a:pt x="0" y="1487"/>
                  </a:lnTo>
                  <a:lnTo>
                    <a:pt x="463" y="1720"/>
                  </a:lnTo>
                  <a:lnTo>
                    <a:pt x="463" y="1463"/>
                  </a:lnTo>
                  <a:lnTo>
                    <a:pt x="232" y="1346"/>
                  </a:lnTo>
                  <a:lnTo>
                    <a:pt x="232" y="11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sp>
          <p:nvSpPr>
            <p:cNvPr id="14" name="Freeform 6">
              <a:extLst>
                <a:ext uri="{FF2B5EF4-FFF2-40B4-BE49-F238E27FC236}">
                  <a16:creationId xmlns:a16="http://schemas.microsoft.com/office/drawing/2014/main" id="{1C9B9611-83F6-9A46-8D57-95D8CA30B113}"/>
                </a:ext>
              </a:extLst>
            </p:cNvPr>
            <p:cNvSpPr>
              <a:spLocks/>
            </p:cNvSpPr>
            <p:nvPr userDrawn="1"/>
          </p:nvSpPr>
          <p:spPr bwMode="auto">
            <a:xfrm>
              <a:off x="4481" y="1683"/>
              <a:ext cx="463" cy="1720"/>
            </a:xfrm>
            <a:custGeom>
              <a:avLst/>
              <a:gdLst>
                <a:gd name="T0" fmla="*/ 231 w 463"/>
                <a:gd name="T1" fmla="*/ 1604 h 1720"/>
                <a:gd name="T2" fmla="*/ 463 w 463"/>
                <a:gd name="T3" fmla="*/ 1720 h 1720"/>
                <a:gd name="T4" fmla="*/ 463 w 463"/>
                <a:gd name="T5" fmla="*/ 233 h 1720"/>
                <a:gd name="T6" fmla="*/ 0 w 463"/>
                <a:gd name="T7" fmla="*/ 0 h 1720"/>
                <a:gd name="T8" fmla="*/ 0 w 463"/>
                <a:gd name="T9" fmla="*/ 257 h 1720"/>
                <a:gd name="T10" fmla="*/ 231 w 463"/>
                <a:gd name="T11" fmla="*/ 374 h 1720"/>
                <a:gd name="T12" fmla="*/ 231 w 463"/>
                <a:gd name="T13" fmla="*/ 1604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1" y="1604"/>
                  </a:moveTo>
                  <a:lnTo>
                    <a:pt x="463" y="1720"/>
                  </a:lnTo>
                  <a:lnTo>
                    <a:pt x="463" y="233"/>
                  </a:lnTo>
                  <a:lnTo>
                    <a:pt x="0" y="0"/>
                  </a:lnTo>
                  <a:lnTo>
                    <a:pt x="0" y="257"/>
                  </a:lnTo>
                  <a:lnTo>
                    <a:pt x="231" y="374"/>
                  </a:lnTo>
                  <a:lnTo>
                    <a:pt x="231" y="1604"/>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grpSp>
      <p:sp>
        <p:nvSpPr>
          <p:cNvPr id="4" name="Media Placeholder 3">
            <a:extLst>
              <a:ext uri="{FF2B5EF4-FFF2-40B4-BE49-F238E27FC236}">
                <a16:creationId xmlns:a16="http://schemas.microsoft.com/office/drawing/2014/main" id="{B98C617E-2115-8D51-6023-268694ACC375}"/>
              </a:ext>
            </a:extLst>
          </p:cNvPr>
          <p:cNvSpPr>
            <a:spLocks noGrp="1"/>
          </p:cNvSpPr>
          <p:nvPr>
            <p:ph type="media" sz="quarter" idx="17"/>
          </p:nvPr>
        </p:nvSpPr>
        <p:spPr>
          <a:xfrm>
            <a:off x="1185335" y="762000"/>
            <a:ext cx="9821331" cy="5524500"/>
          </a:xfrm>
          <a:solidFill>
            <a:schemeClr val="bg1"/>
          </a:solidFill>
          <a:ln w="25400" cap="rnd">
            <a:solidFill>
              <a:schemeClr val="bg1">
                <a:lumMod val="85000"/>
                <a:lumOff val="15000"/>
              </a:schemeClr>
            </a:solidFill>
            <a:round/>
          </a:ln>
          <a:effectLst>
            <a:outerShdw blurRad="508000" dist="101600" dir="54000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lIns="0" tIns="1008000" rIns="0" bIns="0" rtlCol="0" anchor="ctr">
            <a:noAutofit/>
          </a:bodyPr>
          <a:lstStyle>
            <a:lvl1pPr marL="0" indent="0" algn="ctr">
              <a:buNone/>
              <a:defRPr lang="en-GB" baseline="0" dirty="0"/>
            </a:lvl1pPr>
          </a:lstStyle>
          <a:p>
            <a:pPr marL="266700" lvl="0" indent="-266700" algn="ctr">
              <a:spcBef>
                <a:spcPts val="0"/>
              </a:spcBef>
            </a:pPr>
            <a:endParaRPr lang="en-GB"/>
          </a:p>
        </p:txBody>
      </p:sp>
    </p:spTree>
    <p:extLst>
      <p:ext uri="{BB962C8B-B14F-4D97-AF65-F5344CB8AC3E}">
        <p14:creationId xmlns:p14="http://schemas.microsoft.com/office/powerpoint/2010/main" val="674397560"/>
      </p:ext>
    </p:extLst>
  </p:cSld>
  <p:clrMapOvr>
    <a:overrideClrMapping bg1="dk1" tx1="lt1" bg2="dk2" tx2="lt2" accent1="accent1" accent2="accent2" accent3="accent3" accent4="accent4" accent5="accent5" accent6="accent6" hlink="hlink" folHlink="folHlink"/>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nk (dark)">
    <p:bg>
      <p:bgRef idx="1001">
        <a:schemeClr val="bg2"/>
      </p:bgRef>
    </p:bg>
    <p:spTree>
      <p:nvGrpSpPr>
        <p:cNvPr id="1" name=""/>
        <p:cNvGrpSpPr/>
        <p:nvPr/>
      </p:nvGrpSpPr>
      <p:grpSpPr>
        <a:xfrm>
          <a:off x="0" y="0"/>
          <a:ext cx="0" cy="0"/>
          <a:chOff x="0" y="0"/>
          <a:chExt cx="0" cy="0"/>
        </a:xfrm>
      </p:grpSpPr>
      <p:pic>
        <p:nvPicPr>
          <p:cNvPr id="2" name="Picture 1" descr="Background pattern&#10;&#10;Description automatically generated">
            <a:extLst>
              <a:ext uri="{FF2B5EF4-FFF2-40B4-BE49-F238E27FC236}">
                <a16:creationId xmlns:a16="http://schemas.microsoft.com/office/drawing/2014/main" id="{0F4A8CDC-07DA-0E8F-7268-B3D7B6B743EE}"/>
              </a:ext>
            </a:extLst>
          </p:cNvPr>
          <p:cNvPicPr>
            <a:picLocks noChangeAspect="1"/>
          </p:cNvPicPr>
          <p:nvPr userDrawn="1"/>
        </p:nvPicPr>
        <p:blipFill rotWithShape="1">
          <a:blip r:embed="rId2">
            <a:alphaModFix amt="70000"/>
            <a:extLst>
              <a:ext uri="{28A0092B-C50C-407E-A947-70E740481C1C}">
                <a14:useLocalDpi xmlns:a14="http://schemas.microsoft.com/office/drawing/2010/main" val="0"/>
              </a:ext>
            </a:extLst>
          </a:blip>
          <a:srcRect l="52" t="10228" r="52" b="10228"/>
          <a:stretch/>
        </p:blipFill>
        <p:spPr>
          <a:xfrm>
            <a:off x="0" y="0"/>
            <a:ext cx="12192000" cy="6858000"/>
          </a:xfrm>
          <a:prstGeom prst="rect">
            <a:avLst/>
          </a:prstGeom>
        </p:spPr>
      </p:pic>
    </p:spTree>
    <p:extLst>
      <p:ext uri="{BB962C8B-B14F-4D97-AF65-F5344CB8AC3E}">
        <p14:creationId xmlns:p14="http://schemas.microsoft.com/office/powerpoint/2010/main" val="27243922"/>
      </p:ext>
    </p:extLst>
  </p:cSld>
  <p:clrMapOvr>
    <a:overrideClrMapping bg1="dk1" tx1="lt1" bg2="dk2" tx2="lt2" accent1="accent1" accent2="accent2" accent3="accent3" accent4="accent4" accent5="accent5" accent6="accent6" hlink="hlink" folHlink="folHlink"/>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ontact">
    <p:bg>
      <p:bgPr>
        <a:gradFill>
          <a:gsLst>
            <a:gs pos="100000">
              <a:schemeClr val="accent3"/>
            </a:gs>
            <a:gs pos="2000">
              <a:schemeClr val="accent4"/>
            </a:gs>
          </a:gsLst>
          <a:lin ang="5400000" scaled="1"/>
        </a:gradFill>
        <a:effectLst/>
      </p:bgPr>
    </p:bg>
    <p:spTree>
      <p:nvGrpSpPr>
        <p:cNvPr id="1" name=""/>
        <p:cNvGrpSpPr/>
        <p:nvPr/>
      </p:nvGrpSpPr>
      <p:grpSpPr>
        <a:xfrm>
          <a:off x="0" y="0"/>
          <a:ext cx="0" cy="0"/>
          <a:chOff x="0" y="0"/>
          <a:chExt cx="0" cy="0"/>
        </a:xfrm>
      </p:grpSpPr>
      <p:pic>
        <p:nvPicPr>
          <p:cNvPr id="57" name="Picture 56" descr="Background pattern&#10;&#10;Description automatically generated">
            <a:extLst>
              <a:ext uri="{FF2B5EF4-FFF2-40B4-BE49-F238E27FC236}">
                <a16:creationId xmlns:a16="http://schemas.microsoft.com/office/drawing/2014/main" id="{E78FD733-94E8-05DA-BF71-365AB74BD2A6}"/>
              </a:ext>
            </a:extLst>
          </p:cNvPr>
          <p:cNvPicPr>
            <a:picLocks noChangeAspect="1"/>
          </p:cNvPicPr>
          <p:nvPr userDrawn="1"/>
        </p:nvPicPr>
        <p:blipFill rotWithShape="1">
          <a:blip r:embed="rId2">
            <a:alphaModFix amt="70000"/>
            <a:extLst>
              <a:ext uri="{28A0092B-C50C-407E-A947-70E740481C1C}">
                <a14:useLocalDpi xmlns:a14="http://schemas.microsoft.com/office/drawing/2010/main" val="0"/>
              </a:ext>
            </a:extLst>
          </a:blip>
          <a:srcRect l="52" t="10228" r="52" b="10228"/>
          <a:stretch/>
        </p:blipFill>
        <p:spPr>
          <a:xfrm>
            <a:off x="0" y="0"/>
            <a:ext cx="12192000" cy="6858000"/>
          </a:xfrm>
          <a:prstGeom prst="rect">
            <a:avLst/>
          </a:prstGeom>
        </p:spPr>
      </p:pic>
      <p:sp>
        <p:nvSpPr>
          <p:cNvPr id="2" name="Title 1">
            <a:extLst>
              <a:ext uri="{FF2B5EF4-FFF2-40B4-BE49-F238E27FC236}">
                <a16:creationId xmlns:a16="http://schemas.microsoft.com/office/drawing/2014/main" id="{D7844607-4E87-4D76-ADE8-1ACA8747AF82}"/>
              </a:ext>
            </a:extLst>
          </p:cNvPr>
          <p:cNvSpPr>
            <a:spLocks noGrp="1"/>
          </p:cNvSpPr>
          <p:nvPr>
            <p:ph type="title" hasCustomPrompt="1"/>
          </p:nvPr>
        </p:nvSpPr>
        <p:spPr>
          <a:xfrm>
            <a:off x="571500" y="1524001"/>
            <a:ext cx="5461000" cy="4064000"/>
          </a:xfrm>
        </p:spPr>
        <p:txBody>
          <a:bodyPr anchor="ctr" anchorCtr="0"/>
          <a:lstStyle>
            <a:lvl1pPr>
              <a:lnSpc>
                <a:spcPct val="90000"/>
              </a:lnSpc>
              <a:spcBef>
                <a:spcPct val="0"/>
              </a:spcBef>
              <a:spcAft>
                <a:spcPts val="0"/>
              </a:spcAft>
              <a:defRPr sz="5400">
                <a:solidFill>
                  <a:schemeClr val="tx1"/>
                </a:solidFill>
              </a:defRPr>
            </a:lvl1pPr>
          </a:lstStyle>
          <a:p>
            <a:r>
              <a:rPr lang="en-US"/>
              <a:t>Contact Us message</a:t>
            </a:r>
            <a:endParaRPr lang="en-GB"/>
          </a:p>
        </p:txBody>
      </p:sp>
      <p:sp>
        <p:nvSpPr>
          <p:cNvPr id="16" name="Text Placeholder 15">
            <a:extLst>
              <a:ext uri="{FF2B5EF4-FFF2-40B4-BE49-F238E27FC236}">
                <a16:creationId xmlns:a16="http://schemas.microsoft.com/office/drawing/2014/main" id="{5DFA2161-C208-4973-B5E4-7C4968850567}"/>
              </a:ext>
            </a:extLst>
          </p:cNvPr>
          <p:cNvSpPr>
            <a:spLocks noGrp="1"/>
          </p:cNvSpPr>
          <p:nvPr>
            <p:ph type="body" sz="quarter" idx="13" hasCustomPrompt="1"/>
          </p:nvPr>
        </p:nvSpPr>
        <p:spPr>
          <a:xfrm>
            <a:off x="6159502" y="2984499"/>
            <a:ext cx="5460998" cy="315570"/>
          </a:xfrm>
        </p:spPr>
        <p:txBody>
          <a:bodyPr lIns="0" tIns="0" rIns="0" bIns="18000" anchor="b">
            <a:noAutofit/>
          </a:bodyPr>
          <a:lstStyle>
            <a:lvl1pPr marL="0" indent="0">
              <a:buNone/>
              <a:defRPr sz="2400">
                <a:solidFill>
                  <a:schemeClr val="tx1"/>
                </a:solidFill>
                <a:latin typeface="+mj-lt"/>
              </a:defRPr>
            </a:lvl1pPr>
          </a:lstStyle>
          <a:p>
            <a:pPr lvl="0"/>
            <a:r>
              <a:rPr lang="en-US"/>
              <a:t>Name</a:t>
            </a:r>
            <a:endParaRPr lang="en-GB"/>
          </a:p>
        </p:txBody>
      </p:sp>
      <p:sp>
        <p:nvSpPr>
          <p:cNvPr id="24" name="Text Placeholder 15">
            <a:extLst>
              <a:ext uri="{FF2B5EF4-FFF2-40B4-BE49-F238E27FC236}">
                <a16:creationId xmlns:a16="http://schemas.microsoft.com/office/drawing/2014/main" id="{309D6212-A8B4-40B2-8869-748D3EC7A4EC}"/>
              </a:ext>
            </a:extLst>
          </p:cNvPr>
          <p:cNvSpPr>
            <a:spLocks noGrp="1"/>
          </p:cNvSpPr>
          <p:nvPr>
            <p:ph type="body" sz="quarter" idx="14" hasCustomPrompt="1"/>
          </p:nvPr>
        </p:nvSpPr>
        <p:spPr>
          <a:xfrm>
            <a:off x="6159502" y="3300069"/>
            <a:ext cx="5460998" cy="319431"/>
          </a:xfrm>
        </p:spPr>
        <p:txBody>
          <a:bodyPr lIns="0" tIns="0" rIns="0" bIns="0" anchor="ctr">
            <a:noAutofit/>
          </a:bodyPr>
          <a:lstStyle>
            <a:lvl1pPr marL="0" indent="0">
              <a:lnSpc>
                <a:spcPct val="110000"/>
              </a:lnSpc>
              <a:spcBef>
                <a:spcPts val="1000"/>
              </a:spcBef>
              <a:spcAft>
                <a:spcPts val="0"/>
              </a:spcAft>
              <a:buNone/>
              <a:defRPr sz="1400">
                <a:solidFill>
                  <a:schemeClr val="tx1"/>
                </a:solidFill>
                <a:latin typeface="+mn-lt"/>
              </a:defRPr>
            </a:lvl1pPr>
          </a:lstStyle>
          <a:p>
            <a:pPr lvl="0"/>
            <a:r>
              <a:rPr lang="en-US"/>
              <a:t>Position/title</a:t>
            </a:r>
          </a:p>
        </p:txBody>
      </p:sp>
      <p:sp>
        <p:nvSpPr>
          <p:cNvPr id="40" name="Text Placeholder 15">
            <a:extLst>
              <a:ext uri="{FF2B5EF4-FFF2-40B4-BE49-F238E27FC236}">
                <a16:creationId xmlns:a16="http://schemas.microsoft.com/office/drawing/2014/main" id="{B74DEE61-4C1D-4731-A01E-1DC965CF6D1C}"/>
              </a:ext>
            </a:extLst>
          </p:cNvPr>
          <p:cNvSpPr>
            <a:spLocks noGrp="1"/>
          </p:cNvSpPr>
          <p:nvPr>
            <p:ph type="body" sz="quarter" idx="15" hasCustomPrompt="1"/>
          </p:nvPr>
        </p:nvSpPr>
        <p:spPr>
          <a:xfrm>
            <a:off x="6159502" y="3682998"/>
            <a:ext cx="5460998" cy="218393"/>
          </a:xfrm>
        </p:spPr>
        <p:txBody>
          <a:bodyPr wrap="square" lIns="0" tIns="0" rIns="0" bIns="0" anchor="ctr">
            <a:spAutoFit/>
          </a:bodyPr>
          <a:lstStyle>
            <a:lvl1pPr marL="0" indent="0">
              <a:lnSpc>
                <a:spcPct val="110000"/>
              </a:lnSpc>
              <a:spcBef>
                <a:spcPts val="1000"/>
              </a:spcBef>
              <a:spcAft>
                <a:spcPts val="0"/>
              </a:spcAft>
              <a:buNone/>
              <a:defRPr sz="1400" b="1" baseline="0">
                <a:solidFill>
                  <a:schemeClr val="tx1"/>
                </a:solidFill>
                <a:latin typeface="+mn-lt"/>
              </a:defRPr>
            </a:lvl1pPr>
          </a:lstStyle>
          <a:p>
            <a:pPr lvl="0"/>
            <a:r>
              <a:rPr lang="en-US"/>
              <a:t>phone number</a:t>
            </a:r>
          </a:p>
        </p:txBody>
      </p:sp>
      <p:sp>
        <p:nvSpPr>
          <p:cNvPr id="42" name="Text Placeholder 15">
            <a:extLst>
              <a:ext uri="{FF2B5EF4-FFF2-40B4-BE49-F238E27FC236}">
                <a16:creationId xmlns:a16="http://schemas.microsoft.com/office/drawing/2014/main" id="{7CEF3057-2222-4F1B-9B4A-35175DB5EA64}"/>
              </a:ext>
            </a:extLst>
          </p:cNvPr>
          <p:cNvSpPr>
            <a:spLocks noGrp="1"/>
          </p:cNvSpPr>
          <p:nvPr>
            <p:ph type="body" sz="quarter" idx="17" hasCustomPrompt="1"/>
          </p:nvPr>
        </p:nvSpPr>
        <p:spPr>
          <a:xfrm>
            <a:off x="6159499" y="3905249"/>
            <a:ext cx="5461002" cy="218393"/>
          </a:xfrm>
        </p:spPr>
        <p:txBody>
          <a:bodyPr wrap="square" lIns="0" tIns="0" rIns="0" bIns="0" anchor="ctr">
            <a:spAutoFit/>
          </a:bodyPr>
          <a:lstStyle>
            <a:lvl1pPr marL="0" indent="0">
              <a:lnSpc>
                <a:spcPct val="110000"/>
              </a:lnSpc>
              <a:spcBef>
                <a:spcPts val="1000"/>
              </a:spcBef>
              <a:spcAft>
                <a:spcPts val="0"/>
              </a:spcAft>
              <a:buNone/>
              <a:defRPr sz="1400" b="1">
                <a:solidFill>
                  <a:schemeClr val="tx1"/>
                </a:solidFill>
                <a:latin typeface="+mn-lt"/>
              </a:defRPr>
            </a:lvl1pPr>
          </a:lstStyle>
          <a:p>
            <a:pPr lvl="0"/>
            <a:r>
              <a:rPr lang="en-US"/>
              <a:t>email address</a:t>
            </a:r>
          </a:p>
        </p:txBody>
      </p:sp>
      <p:sp>
        <p:nvSpPr>
          <p:cNvPr id="54" name="Date Placeholder 46">
            <a:extLst>
              <a:ext uri="{FF2B5EF4-FFF2-40B4-BE49-F238E27FC236}">
                <a16:creationId xmlns:a16="http://schemas.microsoft.com/office/drawing/2014/main" id="{EB6B9CF6-A6AD-DDBF-14C8-9587C0CF8FEB}"/>
              </a:ext>
            </a:extLst>
          </p:cNvPr>
          <p:cNvSpPr>
            <a:spLocks noGrp="1"/>
          </p:cNvSpPr>
          <p:nvPr>
            <p:ph type="dt" sz="half" idx="11"/>
          </p:nvPr>
        </p:nvSpPr>
        <p:spPr>
          <a:xfrm>
            <a:off x="10350500" y="6477000"/>
            <a:ext cx="762000" cy="254000"/>
          </a:xfrm>
        </p:spPr>
        <p:txBody>
          <a:bodyPr/>
          <a:lstStyle>
            <a:lvl1pPr>
              <a:defRPr>
                <a:solidFill>
                  <a:schemeClr val="tx1"/>
                </a:solidFill>
              </a:defRPr>
            </a:lvl1pPr>
          </a:lstStyle>
          <a:p>
            <a:fld id="{48997C92-2801-4579-891E-3D996B43CA00}" type="datetimeFigureOut">
              <a:rPr lang="en-GB" smtClean="0"/>
              <a:pPr/>
              <a:t>08/03/2025</a:t>
            </a:fld>
            <a:endParaRPr lang="en-GB"/>
          </a:p>
        </p:txBody>
      </p:sp>
      <p:sp>
        <p:nvSpPr>
          <p:cNvPr id="55" name="Slide Number Placeholder 48">
            <a:extLst>
              <a:ext uri="{FF2B5EF4-FFF2-40B4-BE49-F238E27FC236}">
                <a16:creationId xmlns:a16="http://schemas.microsoft.com/office/drawing/2014/main" id="{D3310421-A9E6-7193-059C-B2ED9AEBC987}"/>
              </a:ext>
            </a:extLst>
          </p:cNvPr>
          <p:cNvSpPr>
            <a:spLocks noGrp="1"/>
          </p:cNvSpPr>
          <p:nvPr>
            <p:ph type="sldNum" sz="quarter" idx="18"/>
          </p:nvPr>
        </p:nvSpPr>
        <p:spPr>
          <a:xfrm>
            <a:off x="11239500" y="6477000"/>
            <a:ext cx="381000" cy="254000"/>
          </a:xfrm>
        </p:spPr>
        <p:txBody>
          <a:bodyPr/>
          <a:lstStyle>
            <a:lvl1pPr>
              <a:defRPr>
                <a:solidFill>
                  <a:schemeClr val="tx1"/>
                </a:solidFill>
              </a:defRPr>
            </a:lvl1pPr>
          </a:lstStyle>
          <a:p>
            <a:fld id="{C54CF950-EB70-4312-AF69-48F3BBDFB977}" type="slidenum">
              <a:rPr lang="en-GB" smtClean="0"/>
              <a:pPr/>
              <a:t>‹#›</a:t>
            </a:fld>
            <a:endParaRPr lang="en-GB"/>
          </a:p>
        </p:txBody>
      </p:sp>
      <p:sp>
        <p:nvSpPr>
          <p:cNvPr id="56" name="Footer Placeholder 47">
            <a:extLst>
              <a:ext uri="{FF2B5EF4-FFF2-40B4-BE49-F238E27FC236}">
                <a16:creationId xmlns:a16="http://schemas.microsoft.com/office/drawing/2014/main" id="{7B18E7D9-63A4-AF54-41E6-EF7846EF9D7F}"/>
              </a:ext>
            </a:extLst>
          </p:cNvPr>
          <p:cNvSpPr>
            <a:spLocks noGrp="1"/>
          </p:cNvSpPr>
          <p:nvPr>
            <p:ph type="ftr" sz="quarter" idx="12"/>
          </p:nvPr>
        </p:nvSpPr>
        <p:spPr>
          <a:xfrm>
            <a:off x="571500" y="6477000"/>
            <a:ext cx="4064000" cy="244475"/>
          </a:xfrm>
        </p:spPr>
        <p:txBody>
          <a:bodyPr/>
          <a:lstStyle>
            <a:lvl1pPr>
              <a:defRPr>
                <a:solidFill>
                  <a:schemeClr val="tx1"/>
                </a:solidFill>
              </a:defRPr>
            </a:lvl1pPr>
          </a:lstStyle>
          <a:p>
            <a:endParaRPr lang="en-GB"/>
          </a:p>
        </p:txBody>
      </p:sp>
      <p:cxnSp>
        <p:nvCxnSpPr>
          <p:cNvPr id="79" name="Straight Connector 78">
            <a:extLst>
              <a:ext uri="{FF2B5EF4-FFF2-40B4-BE49-F238E27FC236}">
                <a16:creationId xmlns:a16="http://schemas.microsoft.com/office/drawing/2014/main" id="{F2365F00-89E4-EB1B-D616-10A669848E34}"/>
              </a:ext>
            </a:extLst>
          </p:cNvPr>
          <p:cNvCxnSpPr>
            <a:cxnSpLocks/>
          </p:cNvCxnSpPr>
          <p:nvPr userDrawn="1"/>
        </p:nvCxnSpPr>
        <p:spPr>
          <a:xfrm>
            <a:off x="6159500" y="2857500"/>
            <a:ext cx="60325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8B4A0AA7-CD76-5ACD-155C-C0110569C907}"/>
              </a:ext>
            </a:extLst>
          </p:cNvPr>
          <p:cNvCxnSpPr>
            <a:cxnSpLocks/>
          </p:cNvCxnSpPr>
          <p:nvPr userDrawn="1"/>
        </p:nvCxnSpPr>
        <p:spPr>
          <a:xfrm>
            <a:off x="6159500" y="4254500"/>
            <a:ext cx="60325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6" name="Text Placeholder 15">
            <a:extLst>
              <a:ext uri="{FF2B5EF4-FFF2-40B4-BE49-F238E27FC236}">
                <a16:creationId xmlns:a16="http://schemas.microsoft.com/office/drawing/2014/main" id="{D0512E0D-999F-C2E4-4E48-828EEC567C3C}"/>
              </a:ext>
            </a:extLst>
          </p:cNvPr>
          <p:cNvSpPr>
            <a:spLocks noGrp="1"/>
          </p:cNvSpPr>
          <p:nvPr>
            <p:ph type="body" sz="quarter" idx="19" hasCustomPrompt="1"/>
          </p:nvPr>
        </p:nvSpPr>
        <p:spPr>
          <a:xfrm>
            <a:off x="6159502" y="4381549"/>
            <a:ext cx="5460998" cy="315570"/>
          </a:xfrm>
        </p:spPr>
        <p:txBody>
          <a:bodyPr lIns="0" tIns="0" rIns="0" bIns="18000" anchor="b">
            <a:noAutofit/>
          </a:bodyPr>
          <a:lstStyle>
            <a:lvl1pPr marL="0" indent="0">
              <a:buNone/>
              <a:defRPr sz="2400">
                <a:solidFill>
                  <a:schemeClr val="tx1"/>
                </a:solidFill>
                <a:latin typeface="+mj-lt"/>
              </a:defRPr>
            </a:lvl1pPr>
          </a:lstStyle>
          <a:p>
            <a:pPr lvl="0"/>
            <a:r>
              <a:rPr lang="en-US"/>
              <a:t>Name</a:t>
            </a:r>
            <a:endParaRPr lang="en-GB"/>
          </a:p>
        </p:txBody>
      </p:sp>
      <p:sp>
        <p:nvSpPr>
          <p:cNvPr id="87" name="Text Placeholder 15">
            <a:extLst>
              <a:ext uri="{FF2B5EF4-FFF2-40B4-BE49-F238E27FC236}">
                <a16:creationId xmlns:a16="http://schemas.microsoft.com/office/drawing/2014/main" id="{1FFBA7BB-98A3-7B12-2142-B696D74AC7D9}"/>
              </a:ext>
            </a:extLst>
          </p:cNvPr>
          <p:cNvSpPr>
            <a:spLocks noGrp="1"/>
          </p:cNvSpPr>
          <p:nvPr>
            <p:ph type="body" sz="quarter" idx="20" hasCustomPrompt="1"/>
          </p:nvPr>
        </p:nvSpPr>
        <p:spPr>
          <a:xfrm>
            <a:off x="6159502" y="4697119"/>
            <a:ext cx="5460998" cy="319431"/>
          </a:xfrm>
        </p:spPr>
        <p:txBody>
          <a:bodyPr lIns="0" tIns="0" rIns="0" bIns="0" anchor="ctr">
            <a:noAutofit/>
          </a:bodyPr>
          <a:lstStyle>
            <a:lvl1pPr marL="0" indent="0">
              <a:lnSpc>
                <a:spcPct val="110000"/>
              </a:lnSpc>
              <a:spcBef>
                <a:spcPts val="1000"/>
              </a:spcBef>
              <a:spcAft>
                <a:spcPts val="0"/>
              </a:spcAft>
              <a:buNone/>
              <a:defRPr sz="1400">
                <a:solidFill>
                  <a:schemeClr val="tx1"/>
                </a:solidFill>
                <a:latin typeface="+mn-lt"/>
              </a:defRPr>
            </a:lvl1pPr>
          </a:lstStyle>
          <a:p>
            <a:pPr lvl="0"/>
            <a:r>
              <a:rPr lang="en-US"/>
              <a:t>Position/title</a:t>
            </a:r>
          </a:p>
        </p:txBody>
      </p:sp>
      <p:sp>
        <p:nvSpPr>
          <p:cNvPr id="88" name="Text Placeholder 15">
            <a:extLst>
              <a:ext uri="{FF2B5EF4-FFF2-40B4-BE49-F238E27FC236}">
                <a16:creationId xmlns:a16="http://schemas.microsoft.com/office/drawing/2014/main" id="{6D4F34E0-62A1-1A39-FB65-39AD5870657F}"/>
              </a:ext>
            </a:extLst>
          </p:cNvPr>
          <p:cNvSpPr>
            <a:spLocks noGrp="1"/>
          </p:cNvSpPr>
          <p:nvPr>
            <p:ph type="body" sz="quarter" idx="21" hasCustomPrompt="1"/>
          </p:nvPr>
        </p:nvSpPr>
        <p:spPr>
          <a:xfrm>
            <a:off x="6159502" y="5080048"/>
            <a:ext cx="5460998" cy="218393"/>
          </a:xfrm>
        </p:spPr>
        <p:txBody>
          <a:bodyPr wrap="square" lIns="0" tIns="0" rIns="0" bIns="0" anchor="ctr">
            <a:spAutoFit/>
          </a:bodyPr>
          <a:lstStyle>
            <a:lvl1pPr marL="0" indent="0">
              <a:lnSpc>
                <a:spcPct val="110000"/>
              </a:lnSpc>
              <a:spcBef>
                <a:spcPts val="1000"/>
              </a:spcBef>
              <a:spcAft>
                <a:spcPts val="0"/>
              </a:spcAft>
              <a:buNone/>
              <a:defRPr sz="1400" b="1" baseline="0">
                <a:solidFill>
                  <a:schemeClr val="tx1"/>
                </a:solidFill>
                <a:latin typeface="+mn-lt"/>
              </a:defRPr>
            </a:lvl1pPr>
          </a:lstStyle>
          <a:p>
            <a:pPr lvl="0"/>
            <a:r>
              <a:rPr lang="en-US"/>
              <a:t>phone number</a:t>
            </a:r>
          </a:p>
        </p:txBody>
      </p:sp>
      <p:sp>
        <p:nvSpPr>
          <p:cNvPr id="89" name="Text Placeholder 15">
            <a:extLst>
              <a:ext uri="{FF2B5EF4-FFF2-40B4-BE49-F238E27FC236}">
                <a16:creationId xmlns:a16="http://schemas.microsoft.com/office/drawing/2014/main" id="{12756A7E-BD1E-D7F3-600F-22B748F4D5B7}"/>
              </a:ext>
            </a:extLst>
          </p:cNvPr>
          <p:cNvSpPr>
            <a:spLocks noGrp="1"/>
          </p:cNvSpPr>
          <p:nvPr>
            <p:ph type="body" sz="quarter" idx="22" hasCustomPrompt="1"/>
          </p:nvPr>
        </p:nvSpPr>
        <p:spPr>
          <a:xfrm>
            <a:off x="6159499" y="5302299"/>
            <a:ext cx="5461002" cy="218393"/>
          </a:xfrm>
        </p:spPr>
        <p:txBody>
          <a:bodyPr wrap="square" lIns="0" tIns="0" rIns="0" bIns="0" anchor="ctr">
            <a:spAutoFit/>
          </a:bodyPr>
          <a:lstStyle>
            <a:lvl1pPr marL="0" indent="0">
              <a:lnSpc>
                <a:spcPct val="110000"/>
              </a:lnSpc>
              <a:spcBef>
                <a:spcPts val="1000"/>
              </a:spcBef>
              <a:spcAft>
                <a:spcPts val="0"/>
              </a:spcAft>
              <a:buNone/>
              <a:defRPr sz="1400" b="1">
                <a:solidFill>
                  <a:schemeClr val="tx1"/>
                </a:solidFill>
                <a:latin typeface="+mn-lt"/>
              </a:defRPr>
            </a:lvl1pPr>
          </a:lstStyle>
          <a:p>
            <a:pPr lvl="0"/>
            <a:r>
              <a:rPr lang="en-US"/>
              <a:t>email address</a:t>
            </a:r>
          </a:p>
        </p:txBody>
      </p:sp>
      <p:sp>
        <p:nvSpPr>
          <p:cNvPr id="92" name="Text Placeholder 15">
            <a:extLst>
              <a:ext uri="{FF2B5EF4-FFF2-40B4-BE49-F238E27FC236}">
                <a16:creationId xmlns:a16="http://schemas.microsoft.com/office/drawing/2014/main" id="{D8270DC4-289F-F31C-B3F5-1F5F3D891AAD}"/>
              </a:ext>
            </a:extLst>
          </p:cNvPr>
          <p:cNvSpPr>
            <a:spLocks noGrp="1"/>
          </p:cNvSpPr>
          <p:nvPr>
            <p:ph type="body" sz="quarter" idx="23" hasCustomPrompt="1"/>
          </p:nvPr>
        </p:nvSpPr>
        <p:spPr>
          <a:xfrm>
            <a:off x="6159502" y="1587499"/>
            <a:ext cx="5460998" cy="315570"/>
          </a:xfrm>
        </p:spPr>
        <p:txBody>
          <a:bodyPr lIns="0" tIns="0" rIns="0" bIns="18000" anchor="b">
            <a:noAutofit/>
          </a:bodyPr>
          <a:lstStyle>
            <a:lvl1pPr marL="0" indent="0">
              <a:buNone/>
              <a:defRPr sz="2400">
                <a:solidFill>
                  <a:schemeClr val="tx1"/>
                </a:solidFill>
                <a:latin typeface="+mj-lt"/>
              </a:defRPr>
            </a:lvl1pPr>
          </a:lstStyle>
          <a:p>
            <a:pPr lvl="0"/>
            <a:r>
              <a:rPr lang="en-US"/>
              <a:t>Name</a:t>
            </a:r>
            <a:endParaRPr lang="en-GB"/>
          </a:p>
        </p:txBody>
      </p:sp>
      <p:sp>
        <p:nvSpPr>
          <p:cNvPr id="93" name="Text Placeholder 15">
            <a:extLst>
              <a:ext uri="{FF2B5EF4-FFF2-40B4-BE49-F238E27FC236}">
                <a16:creationId xmlns:a16="http://schemas.microsoft.com/office/drawing/2014/main" id="{DEE71D94-ACE5-5718-B641-4D0794F0D4AD}"/>
              </a:ext>
            </a:extLst>
          </p:cNvPr>
          <p:cNvSpPr>
            <a:spLocks noGrp="1"/>
          </p:cNvSpPr>
          <p:nvPr>
            <p:ph type="body" sz="quarter" idx="24" hasCustomPrompt="1"/>
          </p:nvPr>
        </p:nvSpPr>
        <p:spPr>
          <a:xfrm>
            <a:off x="6159502" y="1903069"/>
            <a:ext cx="5460998" cy="319431"/>
          </a:xfrm>
        </p:spPr>
        <p:txBody>
          <a:bodyPr lIns="0" tIns="0" rIns="0" bIns="0" anchor="ctr">
            <a:noAutofit/>
          </a:bodyPr>
          <a:lstStyle>
            <a:lvl1pPr marL="0" indent="0">
              <a:lnSpc>
                <a:spcPct val="110000"/>
              </a:lnSpc>
              <a:spcBef>
                <a:spcPts val="1000"/>
              </a:spcBef>
              <a:spcAft>
                <a:spcPts val="0"/>
              </a:spcAft>
              <a:buNone/>
              <a:defRPr sz="1400">
                <a:solidFill>
                  <a:schemeClr val="tx1"/>
                </a:solidFill>
                <a:latin typeface="+mn-lt"/>
              </a:defRPr>
            </a:lvl1pPr>
          </a:lstStyle>
          <a:p>
            <a:pPr lvl="0"/>
            <a:r>
              <a:rPr lang="en-US"/>
              <a:t>Position/title</a:t>
            </a:r>
          </a:p>
        </p:txBody>
      </p:sp>
      <p:sp>
        <p:nvSpPr>
          <p:cNvPr id="94" name="Text Placeholder 15">
            <a:extLst>
              <a:ext uri="{FF2B5EF4-FFF2-40B4-BE49-F238E27FC236}">
                <a16:creationId xmlns:a16="http://schemas.microsoft.com/office/drawing/2014/main" id="{BD68548F-57DE-057A-50E5-19136517B2D7}"/>
              </a:ext>
            </a:extLst>
          </p:cNvPr>
          <p:cNvSpPr>
            <a:spLocks noGrp="1"/>
          </p:cNvSpPr>
          <p:nvPr>
            <p:ph type="body" sz="quarter" idx="25" hasCustomPrompt="1"/>
          </p:nvPr>
        </p:nvSpPr>
        <p:spPr>
          <a:xfrm>
            <a:off x="6159502" y="2285998"/>
            <a:ext cx="5460998" cy="218393"/>
          </a:xfrm>
        </p:spPr>
        <p:txBody>
          <a:bodyPr wrap="square" lIns="0" tIns="0" rIns="0" bIns="0" anchor="ctr">
            <a:spAutoFit/>
          </a:bodyPr>
          <a:lstStyle>
            <a:lvl1pPr marL="0" indent="0">
              <a:lnSpc>
                <a:spcPct val="110000"/>
              </a:lnSpc>
              <a:spcBef>
                <a:spcPts val="1000"/>
              </a:spcBef>
              <a:spcAft>
                <a:spcPts val="0"/>
              </a:spcAft>
              <a:buNone/>
              <a:defRPr sz="1400" b="1" baseline="0">
                <a:solidFill>
                  <a:schemeClr val="tx1"/>
                </a:solidFill>
                <a:latin typeface="+mn-lt"/>
              </a:defRPr>
            </a:lvl1pPr>
          </a:lstStyle>
          <a:p>
            <a:pPr lvl="0"/>
            <a:r>
              <a:rPr lang="en-US"/>
              <a:t>phone number</a:t>
            </a:r>
          </a:p>
        </p:txBody>
      </p:sp>
      <p:sp>
        <p:nvSpPr>
          <p:cNvPr id="95" name="Text Placeholder 15">
            <a:extLst>
              <a:ext uri="{FF2B5EF4-FFF2-40B4-BE49-F238E27FC236}">
                <a16:creationId xmlns:a16="http://schemas.microsoft.com/office/drawing/2014/main" id="{FD88C025-6E32-8334-F269-3CFC72B2689C}"/>
              </a:ext>
            </a:extLst>
          </p:cNvPr>
          <p:cNvSpPr>
            <a:spLocks noGrp="1"/>
          </p:cNvSpPr>
          <p:nvPr>
            <p:ph type="body" sz="quarter" idx="26" hasCustomPrompt="1"/>
          </p:nvPr>
        </p:nvSpPr>
        <p:spPr>
          <a:xfrm>
            <a:off x="6159499" y="2508249"/>
            <a:ext cx="5461002" cy="218393"/>
          </a:xfrm>
        </p:spPr>
        <p:txBody>
          <a:bodyPr wrap="square" lIns="0" tIns="0" rIns="0" bIns="0" anchor="ctr">
            <a:spAutoFit/>
          </a:bodyPr>
          <a:lstStyle>
            <a:lvl1pPr marL="0" indent="0">
              <a:lnSpc>
                <a:spcPct val="110000"/>
              </a:lnSpc>
              <a:spcBef>
                <a:spcPts val="1000"/>
              </a:spcBef>
              <a:spcAft>
                <a:spcPts val="0"/>
              </a:spcAft>
              <a:buNone/>
              <a:defRPr sz="1400" b="1">
                <a:solidFill>
                  <a:schemeClr val="tx1"/>
                </a:solidFill>
                <a:latin typeface="+mn-lt"/>
              </a:defRPr>
            </a:lvl1pPr>
          </a:lstStyle>
          <a:p>
            <a:pPr lvl="0"/>
            <a:r>
              <a:rPr lang="en-US"/>
              <a:t>email address</a:t>
            </a:r>
          </a:p>
        </p:txBody>
      </p:sp>
      <p:grpSp>
        <p:nvGrpSpPr>
          <p:cNvPr id="21" name="Group 4">
            <a:extLst>
              <a:ext uri="{FF2B5EF4-FFF2-40B4-BE49-F238E27FC236}">
                <a16:creationId xmlns:a16="http://schemas.microsoft.com/office/drawing/2014/main" id="{76409DA6-5540-4D7C-29CD-28D6D7C0E1B1}"/>
              </a:ext>
            </a:extLst>
          </p:cNvPr>
          <p:cNvGrpSpPr>
            <a:grpSpLocks noChangeAspect="1"/>
          </p:cNvGrpSpPr>
          <p:nvPr userDrawn="1"/>
        </p:nvGrpSpPr>
        <p:grpSpPr bwMode="auto">
          <a:xfrm>
            <a:off x="11407071" y="476250"/>
            <a:ext cx="213430" cy="571500"/>
            <a:chOff x="4249" y="1683"/>
            <a:chExt cx="695" cy="1861"/>
          </a:xfrm>
          <a:solidFill>
            <a:schemeClr val="tx1"/>
          </a:solidFill>
        </p:grpSpPr>
        <p:sp>
          <p:nvSpPr>
            <p:cNvPr id="22" name="Freeform 5">
              <a:extLst>
                <a:ext uri="{FF2B5EF4-FFF2-40B4-BE49-F238E27FC236}">
                  <a16:creationId xmlns:a16="http://schemas.microsoft.com/office/drawing/2014/main" id="{74A94BB8-1953-C00D-DF8F-09CD1F7F25A4}"/>
                </a:ext>
              </a:extLst>
            </p:cNvPr>
            <p:cNvSpPr>
              <a:spLocks/>
            </p:cNvSpPr>
            <p:nvPr userDrawn="1"/>
          </p:nvSpPr>
          <p:spPr bwMode="auto">
            <a:xfrm>
              <a:off x="4249" y="1824"/>
              <a:ext cx="463" cy="1720"/>
            </a:xfrm>
            <a:custGeom>
              <a:avLst/>
              <a:gdLst>
                <a:gd name="T0" fmla="*/ 232 w 463"/>
                <a:gd name="T1" fmla="*/ 116 h 1720"/>
                <a:gd name="T2" fmla="*/ 0 w 463"/>
                <a:gd name="T3" fmla="*/ 0 h 1720"/>
                <a:gd name="T4" fmla="*/ 0 w 463"/>
                <a:gd name="T5" fmla="*/ 1487 h 1720"/>
                <a:gd name="T6" fmla="*/ 463 w 463"/>
                <a:gd name="T7" fmla="*/ 1720 h 1720"/>
                <a:gd name="T8" fmla="*/ 463 w 463"/>
                <a:gd name="T9" fmla="*/ 1463 h 1720"/>
                <a:gd name="T10" fmla="*/ 232 w 463"/>
                <a:gd name="T11" fmla="*/ 1346 h 1720"/>
                <a:gd name="T12" fmla="*/ 232 w 463"/>
                <a:gd name="T13" fmla="*/ 116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2" y="116"/>
                  </a:moveTo>
                  <a:lnTo>
                    <a:pt x="0" y="0"/>
                  </a:lnTo>
                  <a:lnTo>
                    <a:pt x="0" y="1487"/>
                  </a:lnTo>
                  <a:lnTo>
                    <a:pt x="463" y="1720"/>
                  </a:lnTo>
                  <a:lnTo>
                    <a:pt x="463" y="1463"/>
                  </a:lnTo>
                  <a:lnTo>
                    <a:pt x="232" y="1346"/>
                  </a:lnTo>
                  <a:lnTo>
                    <a:pt x="232" y="11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sp>
          <p:nvSpPr>
            <p:cNvPr id="23" name="Freeform 6">
              <a:extLst>
                <a:ext uri="{FF2B5EF4-FFF2-40B4-BE49-F238E27FC236}">
                  <a16:creationId xmlns:a16="http://schemas.microsoft.com/office/drawing/2014/main" id="{269DEA73-4118-7347-25EA-BE9716CE5055}"/>
                </a:ext>
              </a:extLst>
            </p:cNvPr>
            <p:cNvSpPr>
              <a:spLocks/>
            </p:cNvSpPr>
            <p:nvPr userDrawn="1"/>
          </p:nvSpPr>
          <p:spPr bwMode="auto">
            <a:xfrm>
              <a:off x="4481" y="1683"/>
              <a:ext cx="463" cy="1720"/>
            </a:xfrm>
            <a:custGeom>
              <a:avLst/>
              <a:gdLst>
                <a:gd name="T0" fmla="*/ 231 w 463"/>
                <a:gd name="T1" fmla="*/ 1604 h 1720"/>
                <a:gd name="T2" fmla="*/ 463 w 463"/>
                <a:gd name="T3" fmla="*/ 1720 h 1720"/>
                <a:gd name="T4" fmla="*/ 463 w 463"/>
                <a:gd name="T5" fmla="*/ 233 h 1720"/>
                <a:gd name="T6" fmla="*/ 0 w 463"/>
                <a:gd name="T7" fmla="*/ 0 h 1720"/>
                <a:gd name="T8" fmla="*/ 0 w 463"/>
                <a:gd name="T9" fmla="*/ 257 h 1720"/>
                <a:gd name="T10" fmla="*/ 231 w 463"/>
                <a:gd name="T11" fmla="*/ 374 h 1720"/>
                <a:gd name="T12" fmla="*/ 231 w 463"/>
                <a:gd name="T13" fmla="*/ 1604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1" y="1604"/>
                  </a:moveTo>
                  <a:lnTo>
                    <a:pt x="463" y="1720"/>
                  </a:lnTo>
                  <a:lnTo>
                    <a:pt x="463" y="233"/>
                  </a:lnTo>
                  <a:lnTo>
                    <a:pt x="0" y="0"/>
                  </a:lnTo>
                  <a:lnTo>
                    <a:pt x="0" y="257"/>
                  </a:lnTo>
                  <a:lnTo>
                    <a:pt x="231" y="374"/>
                  </a:lnTo>
                  <a:lnTo>
                    <a:pt x="231" y="1604"/>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grpSp>
    </p:spTree>
    <p:extLst>
      <p:ext uri="{BB962C8B-B14F-4D97-AF65-F5344CB8AC3E}">
        <p14:creationId xmlns:p14="http://schemas.microsoft.com/office/powerpoint/2010/main" val="42927746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hank You">
    <p:bg>
      <p:bgPr>
        <a:gradFill>
          <a:gsLst>
            <a:gs pos="0">
              <a:schemeClr val="accent3"/>
            </a:gs>
            <a:gs pos="100000">
              <a:schemeClr val="bg2"/>
            </a:gs>
          </a:gsLst>
          <a:lin ang="5400000" scaled="0"/>
        </a:gradFill>
        <a:effectLst/>
      </p:bgPr>
    </p:bg>
    <p:spTree>
      <p:nvGrpSpPr>
        <p:cNvPr id="1" name=""/>
        <p:cNvGrpSpPr/>
        <p:nvPr/>
      </p:nvGrpSpPr>
      <p:grpSpPr>
        <a:xfrm>
          <a:off x="0" y="0"/>
          <a:ext cx="0" cy="0"/>
          <a:chOff x="0" y="0"/>
          <a:chExt cx="0" cy="0"/>
        </a:xfrm>
      </p:grpSpPr>
      <p:sp>
        <p:nvSpPr>
          <p:cNvPr id="27" name="Oval 26">
            <a:extLst>
              <a:ext uri="{FF2B5EF4-FFF2-40B4-BE49-F238E27FC236}">
                <a16:creationId xmlns:a16="http://schemas.microsoft.com/office/drawing/2014/main" id="{87763380-2705-B76C-022F-750734C54AB5}"/>
              </a:ext>
            </a:extLst>
          </p:cNvPr>
          <p:cNvSpPr/>
          <p:nvPr userDrawn="1"/>
        </p:nvSpPr>
        <p:spPr>
          <a:xfrm>
            <a:off x="7002517" y="524331"/>
            <a:ext cx="5439103" cy="5439103"/>
          </a:xfrm>
          <a:prstGeom prst="ellipse">
            <a:avLst/>
          </a:prstGeom>
          <a:gradFill>
            <a:gsLst>
              <a:gs pos="1000">
                <a:schemeClr val="accent5"/>
              </a:gs>
              <a:gs pos="100000">
                <a:schemeClr val="accent5">
                  <a:alpha val="0"/>
                </a:schemeClr>
              </a:gs>
            </a:gsLst>
            <a:lin ang="5400000" scaled="0"/>
          </a:gradFill>
          <a:ln w="12700" cap="flat" cmpd="sng" algn="ctr">
            <a:noFill/>
            <a:prstDash val="solid"/>
            <a:miter lim="800000"/>
          </a:ln>
          <a:effectLst/>
        </p:spPr>
        <p:txBody>
          <a:bodyPr tIns="90000" bIns="90000" rtlCol="0" anchor="t"/>
          <a:lstStyle/>
          <a:p>
            <a:pPr marR="0" lvl="0" indent="0" fontAlgn="auto">
              <a:lnSpc>
                <a:spcPct val="100000"/>
              </a:lnSpc>
              <a:spcBef>
                <a:spcPts val="0"/>
              </a:spcBef>
              <a:spcAft>
                <a:spcPts val="0"/>
              </a:spcAft>
              <a:buClrTx/>
              <a:buSzTx/>
              <a:buFontTx/>
              <a:buNone/>
              <a:tabLst/>
            </a:pPr>
            <a:endParaRPr kumimoji="0" lang="en-GB" sz="1400" b="0" i="0" u="none" strike="noStrike" kern="0" cap="none" spc="0" normalizeH="0" baseline="0" noProof="0">
              <a:ln>
                <a:noFill/>
              </a:ln>
              <a:solidFill>
                <a:srgbClr val="FFFFFF"/>
              </a:solidFill>
              <a:effectLst/>
              <a:uLnTx/>
              <a:uFillTx/>
              <a:latin typeface="Verdana" panose="020B0604030504040204" pitchFamily="34" charset="0"/>
            </a:endParaRPr>
          </a:p>
        </p:txBody>
      </p:sp>
      <p:sp>
        <p:nvSpPr>
          <p:cNvPr id="28" name="Oval 27">
            <a:extLst>
              <a:ext uri="{FF2B5EF4-FFF2-40B4-BE49-F238E27FC236}">
                <a16:creationId xmlns:a16="http://schemas.microsoft.com/office/drawing/2014/main" id="{F6577A21-3F62-AC90-63FF-4FDC1CDD9F2E}"/>
              </a:ext>
            </a:extLst>
          </p:cNvPr>
          <p:cNvSpPr/>
          <p:nvPr userDrawn="1"/>
        </p:nvSpPr>
        <p:spPr>
          <a:xfrm>
            <a:off x="6096000" y="-986530"/>
            <a:ext cx="6949966" cy="6949964"/>
          </a:xfrm>
          <a:prstGeom prst="ellipse">
            <a:avLst/>
          </a:prstGeom>
          <a:noFill/>
          <a:ln w="177800" cap="flat" cmpd="sng" algn="ctr">
            <a:solidFill>
              <a:srgbClr val="FFFFFF"/>
            </a:solidFill>
            <a:prstDash val="solid"/>
            <a:miter lim="800000"/>
          </a:ln>
          <a:effectLst/>
        </p:spPr>
        <p:txBody>
          <a:bodyPr tIns="90000" bIns="90000" rtlCol="0" anchor="t"/>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FFFFFF"/>
              </a:solidFill>
              <a:effectLst/>
              <a:uLnTx/>
              <a:uFillTx/>
              <a:latin typeface="Verdana" panose="020B0604030504040204" pitchFamily="34" charset="0"/>
              <a:ea typeface="+mn-ea"/>
              <a:cs typeface="+mn-cs"/>
            </a:endParaRPr>
          </a:p>
        </p:txBody>
      </p:sp>
      <p:sp>
        <p:nvSpPr>
          <p:cNvPr id="29" name="Oval 28">
            <a:extLst>
              <a:ext uri="{FF2B5EF4-FFF2-40B4-BE49-F238E27FC236}">
                <a16:creationId xmlns:a16="http://schemas.microsoft.com/office/drawing/2014/main" id="{36ADE167-94B4-EA78-B60A-6E89093374F7}"/>
              </a:ext>
            </a:extLst>
          </p:cNvPr>
          <p:cNvSpPr/>
          <p:nvPr userDrawn="1"/>
        </p:nvSpPr>
        <p:spPr>
          <a:xfrm>
            <a:off x="9722069" y="1581934"/>
            <a:ext cx="5136931" cy="5136931"/>
          </a:xfrm>
          <a:prstGeom prst="ellipse">
            <a:avLst/>
          </a:prstGeom>
          <a:gradFill>
            <a:gsLst>
              <a:gs pos="80000">
                <a:schemeClr val="bg1"/>
              </a:gs>
              <a:gs pos="10000">
                <a:schemeClr val="bg1">
                  <a:alpha val="0"/>
                </a:schemeClr>
              </a:gs>
            </a:gsLst>
            <a:lin ang="5400000" scaled="0"/>
          </a:gradFill>
          <a:ln w="12700" cap="flat" cmpd="sng" algn="ctr">
            <a:noFill/>
            <a:prstDash val="solid"/>
            <a:miter lim="800000"/>
          </a:ln>
          <a:effectLst>
            <a:outerShdw blurRad="381000" algn="ctr" rotWithShape="0">
              <a:schemeClr val="bg1">
                <a:alpha val="50000"/>
              </a:schemeClr>
            </a:outerShdw>
          </a:effectLst>
        </p:spPr>
        <p:txBody>
          <a:bodyPr tIns="90000" bIns="90000" rtlCol="0" anchor="t"/>
          <a:lstStyle/>
          <a:p>
            <a:pPr marR="0" lvl="0" indent="0" fontAlgn="auto">
              <a:lnSpc>
                <a:spcPct val="100000"/>
              </a:lnSpc>
              <a:spcBef>
                <a:spcPts val="0"/>
              </a:spcBef>
              <a:spcAft>
                <a:spcPts val="0"/>
              </a:spcAft>
              <a:buClrTx/>
              <a:buSzTx/>
              <a:buFontTx/>
              <a:buNone/>
              <a:tabLst/>
            </a:pPr>
            <a:endParaRPr kumimoji="0" lang="en-GB" sz="1400" b="0" i="0" u="none" strike="noStrike" kern="0" cap="none" spc="0" normalizeH="0" baseline="0" noProof="0">
              <a:ln>
                <a:noFill/>
              </a:ln>
              <a:solidFill>
                <a:srgbClr val="FFFFFF"/>
              </a:solidFill>
              <a:effectLst/>
              <a:uLnTx/>
              <a:uFillTx/>
              <a:latin typeface="Verdana" panose="020B0604030504040204" pitchFamily="34" charset="0"/>
            </a:endParaRPr>
          </a:p>
        </p:txBody>
      </p:sp>
      <p:grpSp>
        <p:nvGrpSpPr>
          <p:cNvPr id="33" name="Group 32">
            <a:extLst>
              <a:ext uri="{FF2B5EF4-FFF2-40B4-BE49-F238E27FC236}">
                <a16:creationId xmlns:a16="http://schemas.microsoft.com/office/drawing/2014/main" id="{8388B82D-FD06-2789-8D14-08D080DC7353}"/>
              </a:ext>
            </a:extLst>
          </p:cNvPr>
          <p:cNvGrpSpPr/>
          <p:nvPr userDrawn="1"/>
        </p:nvGrpSpPr>
        <p:grpSpPr>
          <a:xfrm>
            <a:off x="7606862" y="3546055"/>
            <a:ext cx="3626069" cy="3626069"/>
            <a:chOff x="6209862" y="3546055"/>
            <a:chExt cx="3626069" cy="3626069"/>
          </a:xfrm>
        </p:grpSpPr>
        <p:sp>
          <p:nvSpPr>
            <p:cNvPr id="34" name="Freeform: Shape 33">
              <a:extLst>
                <a:ext uri="{FF2B5EF4-FFF2-40B4-BE49-F238E27FC236}">
                  <a16:creationId xmlns:a16="http://schemas.microsoft.com/office/drawing/2014/main" id="{FEE5FB3B-BBD4-E0F1-CC4B-28701F82BB6A}"/>
                </a:ext>
              </a:extLst>
            </p:cNvPr>
            <p:cNvSpPr/>
            <p:nvPr userDrawn="1"/>
          </p:nvSpPr>
          <p:spPr>
            <a:xfrm>
              <a:off x="8325069" y="3583321"/>
              <a:ext cx="1510862" cy="2752379"/>
            </a:xfrm>
            <a:custGeom>
              <a:avLst/>
              <a:gdLst>
                <a:gd name="connsiteX0" fmla="*/ 54550 w 1270000"/>
                <a:gd name="connsiteY0" fmla="*/ 0 h 2313594"/>
                <a:gd name="connsiteX1" fmla="*/ 199191 w 1270000"/>
                <a:gd name="connsiteY1" fmla="*/ 37191 h 2313594"/>
                <a:gd name="connsiteX2" fmla="*/ 1270000 w 1270000"/>
                <a:gd name="connsiteY2" fmla="*/ 1492675 h 2313594"/>
                <a:gd name="connsiteX3" fmla="*/ 1086062 w 1270000"/>
                <a:gd name="connsiteY3" fmla="*/ 2219104 h 2313594"/>
                <a:gd name="connsiteX4" fmla="*/ 1028658 w 1270000"/>
                <a:gd name="connsiteY4" fmla="*/ 2313594 h 2313594"/>
                <a:gd name="connsiteX5" fmla="*/ 951883 w 1270000"/>
                <a:gd name="connsiteY5" fmla="*/ 2266952 h 2313594"/>
                <a:gd name="connsiteX6" fmla="*/ 0 w 1270000"/>
                <a:gd name="connsiteY6" fmla="*/ 476675 h 2313594"/>
                <a:gd name="connsiteX7" fmla="*/ 43864 w 1270000"/>
                <a:gd name="connsiteY7" fmla="*/ 41561 h 2313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70000" h="2313594">
                  <a:moveTo>
                    <a:pt x="54550" y="0"/>
                  </a:moveTo>
                  <a:lnTo>
                    <a:pt x="199191" y="37191"/>
                  </a:lnTo>
                  <a:cubicBezTo>
                    <a:pt x="819564" y="230147"/>
                    <a:pt x="1270000" y="808809"/>
                    <a:pt x="1270000" y="1492675"/>
                  </a:cubicBezTo>
                  <a:cubicBezTo>
                    <a:pt x="1270000" y="1755701"/>
                    <a:pt x="1203368" y="2003164"/>
                    <a:pt x="1086062" y="2219104"/>
                  </a:cubicBezTo>
                  <a:lnTo>
                    <a:pt x="1028658" y="2313594"/>
                  </a:lnTo>
                  <a:lnTo>
                    <a:pt x="951883" y="2266952"/>
                  </a:lnTo>
                  <a:cubicBezTo>
                    <a:pt x="377585" y="1878964"/>
                    <a:pt x="0" y="1221915"/>
                    <a:pt x="0" y="476675"/>
                  </a:cubicBezTo>
                  <a:cubicBezTo>
                    <a:pt x="0" y="327627"/>
                    <a:pt x="15104" y="182107"/>
                    <a:pt x="43864" y="41561"/>
                  </a:cubicBezTo>
                  <a:close/>
                </a:path>
              </a:pathLst>
            </a:custGeom>
            <a:solidFill>
              <a:schemeClr val="accent2"/>
            </a:solidFill>
            <a:ln w="12700" cap="flat" cmpd="sng" algn="ctr">
              <a:noFill/>
              <a:prstDash val="solid"/>
              <a:miter lim="800000"/>
            </a:ln>
            <a:effectLst>
              <a:outerShdw blurRad="381000" algn="ctr" rotWithShape="0">
                <a:schemeClr val="bg1">
                  <a:alpha val="50000"/>
                </a:schemeClr>
              </a:outerShdw>
            </a:effectLst>
          </p:spPr>
          <p:txBody>
            <a:bodyPr wrap="square" tIns="90000" bIns="90000" rtlCol="0" anchor="t">
              <a:noAutofit/>
            </a:bodyPr>
            <a:lstStyle/>
            <a:p>
              <a:pPr marR="0" lvl="0" indent="0" fontAlgn="auto">
                <a:lnSpc>
                  <a:spcPct val="100000"/>
                </a:lnSpc>
                <a:spcBef>
                  <a:spcPts val="0"/>
                </a:spcBef>
                <a:spcAft>
                  <a:spcPts val="0"/>
                </a:spcAft>
                <a:buClrTx/>
                <a:buSzTx/>
                <a:buFontTx/>
                <a:buNone/>
                <a:tabLst/>
              </a:pPr>
              <a:endParaRPr kumimoji="0" lang="en-GB" sz="1400" b="0" i="0" u="none" strike="noStrike" kern="0" cap="none" spc="0" normalizeH="0" baseline="0" noProof="0">
                <a:ln>
                  <a:noFill/>
                </a:ln>
                <a:solidFill>
                  <a:srgbClr val="FFFFFF"/>
                </a:solidFill>
                <a:effectLst/>
                <a:uLnTx/>
                <a:uFillTx/>
                <a:latin typeface="Verdana" panose="020B0604030504040204" pitchFamily="34" charset="0"/>
              </a:endParaRPr>
            </a:p>
          </p:txBody>
        </p:sp>
        <p:sp>
          <p:nvSpPr>
            <p:cNvPr id="35" name="Oval 34">
              <a:extLst>
                <a:ext uri="{FF2B5EF4-FFF2-40B4-BE49-F238E27FC236}">
                  <a16:creationId xmlns:a16="http://schemas.microsoft.com/office/drawing/2014/main" id="{D7A88697-AAA0-4E6C-28FC-6F50269C884C}"/>
                </a:ext>
              </a:extLst>
            </p:cNvPr>
            <p:cNvSpPr/>
            <p:nvPr userDrawn="1"/>
          </p:nvSpPr>
          <p:spPr>
            <a:xfrm>
              <a:off x="6209862" y="3546055"/>
              <a:ext cx="3626069" cy="3626069"/>
            </a:xfrm>
            <a:prstGeom prst="ellipse">
              <a:avLst/>
            </a:prstGeom>
            <a:noFill/>
            <a:ln w="177800" cap="flat" cmpd="sng" algn="ctr">
              <a:noFill/>
              <a:prstDash val="solid"/>
              <a:miter lim="800000"/>
            </a:ln>
            <a:effectLst/>
          </p:spPr>
          <p:txBody>
            <a:bodyPr tIns="90000" bIns="90000" rtlCol="0" anchor="t"/>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FFFFFF"/>
                </a:solidFill>
                <a:effectLst/>
                <a:uLnTx/>
                <a:uFillTx/>
                <a:latin typeface="Verdana" panose="020B0604030504040204" pitchFamily="34" charset="0"/>
                <a:ea typeface="+mn-ea"/>
                <a:cs typeface="+mn-cs"/>
              </a:endParaRPr>
            </a:p>
          </p:txBody>
        </p:sp>
      </p:grpSp>
      <p:sp>
        <p:nvSpPr>
          <p:cNvPr id="31" name="Oval 30">
            <a:extLst>
              <a:ext uri="{FF2B5EF4-FFF2-40B4-BE49-F238E27FC236}">
                <a16:creationId xmlns:a16="http://schemas.microsoft.com/office/drawing/2014/main" id="{145DF44C-2317-D74E-7F5A-9FEE8E465AE9}"/>
              </a:ext>
            </a:extLst>
          </p:cNvPr>
          <p:cNvSpPr/>
          <p:nvPr userDrawn="1"/>
        </p:nvSpPr>
        <p:spPr>
          <a:xfrm>
            <a:off x="7606862" y="3546055"/>
            <a:ext cx="3626069" cy="3626069"/>
          </a:xfrm>
          <a:prstGeom prst="ellipse">
            <a:avLst/>
          </a:prstGeom>
          <a:noFill/>
          <a:ln w="177800" cap="flat" cmpd="sng" algn="ctr">
            <a:solidFill>
              <a:srgbClr val="000000"/>
            </a:solidFill>
            <a:prstDash val="solid"/>
            <a:miter lim="800000"/>
          </a:ln>
          <a:effectLst/>
        </p:spPr>
        <p:txBody>
          <a:bodyPr tIns="90000" bIns="90000" rtlCol="0" anchor="t"/>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FFFFFF"/>
              </a:solidFill>
              <a:effectLst/>
              <a:uLnTx/>
              <a:uFillTx/>
              <a:latin typeface="Verdana" panose="020B0604030504040204" pitchFamily="34" charset="0"/>
              <a:ea typeface="+mn-ea"/>
              <a:cs typeface="+mn-cs"/>
            </a:endParaRPr>
          </a:p>
        </p:txBody>
      </p:sp>
      <p:pic>
        <p:nvPicPr>
          <p:cNvPr id="32" name="Picture 31" descr="Background pattern&#10;&#10;Description automatically generated">
            <a:extLst>
              <a:ext uri="{FF2B5EF4-FFF2-40B4-BE49-F238E27FC236}">
                <a16:creationId xmlns:a16="http://schemas.microsoft.com/office/drawing/2014/main" id="{2E38E271-965C-2EA6-919E-43B892BC7412}"/>
              </a:ext>
            </a:extLst>
          </p:cNvPr>
          <p:cNvPicPr>
            <a:picLocks noChangeAspect="1"/>
          </p:cNvPicPr>
          <p:nvPr userDrawn="1"/>
        </p:nvPicPr>
        <p:blipFill rotWithShape="1">
          <a:blip r:embed="rId2">
            <a:alphaModFix amt="70000"/>
            <a:extLst>
              <a:ext uri="{28A0092B-C50C-407E-A947-70E740481C1C}">
                <a14:useLocalDpi xmlns:a14="http://schemas.microsoft.com/office/drawing/2010/main" val="0"/>
              </a:ext>
            </a:extLst>
          </a:blip>
          <a:srcRect l="52" t="10228" r="52" b="10228"/>
          <a:stretch/>
        </p:blipFill>
        <p:spPr>
          <a:xfrm>
            <a:off x="0" y="0"/>
            <a:ext cx="12192000" cy="6858000"/>
          </a:xfrm>
          <a:prstGeom prst="rect">
            <a:avLst/>
          </a:prstGeom>
        </p:spPr>
      </p:pic>
      <p:sp>
        <p:nvSpPr>
          <p:cNvPr id="47" name="Date Placeholder 46">
            <a:extLst>
              <a:ext uri="{FF2B5EF4-FFF2-40B4-BE49-F238E27FC236}">
                <a16:creationId xmlns:a16="http://schemas.microsoft.com/office/drawing/2014/main" id="{82B9929A-CB8F-6545-79C4-EBE320382368}"/>
              </a:ext>
            </a:extLst>
          </p:cNvPr>
          <p:cNvSpPr>
            <a:spLocks noGrp="1"/>
          </p:cNvSpPr>
          <p:nvPr>
            <p:ph type="dt" sz="half" idx="11"/>
          </p:nvPr>
        </p:nvSpPr>
        <p:spPr/>
        <p:txBody>
          <a:bodyPr/>
          <a:lstStyle/>
          <a:p>
            <a:fld id="{48997C92-2801-4579-891E-3D996B43CA00}" type="datetimeFigureOut">
              <a:rPr lang="en-GB" smtClean="0"/>
              <a:pPr/>
              <a:t>08/03/2025</a:t>
            </a:fld>
            <a:endParaRPr lang="en-GB"/>
          </a:p>
        </p:txBody>
      </p:sp>
      <p:sp>
        <p:nvSpPr>
          <p:cNvPr id="49" name="Slide Number Placeholder 48">
            <a:extLst>
              <a:ext uri="{FF2B5EF4-FFF2-40B4-BE49-F238E27FC236}">
                <a16:creationId xmlns:a16="http://schemas.microsoft.com/office/drawing/2014/main" id="{F607FC21-A266-9664-242B-4B2B07FF76F5}"/>
              </a:ext>
            </a:extLst>
          </p:cNvPr>
          <p:cNvSpPr>
            <a:spLocks noGrp="1"/>
          </p:cNvSpPr>
          <p:nvPr>
            <p:ph type="sldNum" sz="quarter" idx="13"/>
          </p:nvPr>
        </p:nvSpPr>
        <p:spPr/>
        <p:txBody>
          <a:bodyPr/>
          <a:lstStyle/>
          <a:p>
            <a:fld id="{C54CF950-EB70-4312-AF69-48F3BBDFB977}" type="slidenum">
              <a:rPr lang="en-GB" smtClean="0"/>
              <a:pPr/>
              <a:t>‹#›</a:t>
            </a:fld>
            <a:endParaRPr lang="en-GB"/>
          </a:p>
        </p:txBody>
      </p:sp>
      <p:sp>
        <p:nvSpPr>
          <p:cNvPr id="38" name="Title 37">
            <a:extLst>
              <a:ext uri="{FF2B5EF4-FFF2-40B4-BE49-F238E27FC236}">
                <a16:creationId xmlns:a16="http://schemas.microsoft.com/office/drawing/2014/main" id="{66276346-15CB-1BE0-B13B-EF46A282161E}"/>
              </a:ext>
            </a:extLst>
          </p:cNvPr>
          <p:cNvSpPr>
            <a:spLocks noGrp="1"/>
          </p:cNvSpPr>
          <p:nvPr>
            <p:ph type="title" hasCustomPrompt="1"/>
          </p:nvPr>
        </p:nvSpPr>
        <p:spPr>
          <a:xfrm>
            <a:off x="571500" y="2921001"/>
            <a:ext cx="5461000" cy="1270000"/>
          </a:xfrm>
        </p:spPr>
        <p:txBody>
          <a:bodyPr tIns="46800" anchor="b"/>
          <a:lstStyle>
            <a:lvl1pPr>
              <a:defRPr sz="6600">
                <a:solidFill>
                  <a:schemeClr val="tx1"/>
                </a:solidFill>
              </a:defRPr>
            </a:lvl1pPr>
          </a:lstStyle>
          <a:p>
            <a:r>
              <a:rPr lang="en-US"/>
              <a:t>Thank you</a:t>
            </a:r>
            <a:endParaRPr lang="en-GB"/>
          </a:p>
        </p:txBody>
      </p:sp>
      <p:sp>
        <p:nvSpPr>
          <p:cNvPr id="44" name="Text Placeholder 43">
            <a:extLst>
              <a:ext uri="{FF2B5EF4-FFF2-40B4-BE49-F238E27FC236}">
                <a16:creationId xmlns:a16="http://schemas.microsoft.com/office/drawing/2014/main" id="{3E6B1294-B1ED-FA20-297E-DC617CE64A15}"/>
              </a:ext>
            </a:extLst>
          </p:cNvPr>
          <p:cNvSpPr>
            <a:spLocks noGrp="1"/>
          </p:cNvSpPr>
          <p:nvPr>
            <p:ph type="body" sz="quarter" idx="10" hasCustomPrompt="1"/>
          </p:nvPr>
        </p:nvSpPr>
        <p:spPr>
          <a:xfrm>
            <a:off x="571500" y="4317999"/>
            <a:ext cx="4064000" cy="1270001"/>
          </a:xfrm>
        </p:spPr>
        <p:txBody>
          <a:bodyPr tIns="0" anchor="t"/>
          <a:lstStyle>
            <a:lvl1pPr marL="0" indent="0">
              <a:buNone/>
              <a:defRPr sz="2800">
                <a:solidFill>
                  <a:schemeClr val="tx1"/>
                </a:solidFill>
              </a:defRPr>
            </a:lvl1pPr>
          </a:lstStyle>
          <a:p>
            <a:pPr lvl="0"/>
            <a:r>
              <a:rPr lang="en-US"/>
              <a:t>Optional Details</a:t>
            </a:r>
            <a:endParaRPr lang="en-GB"/>
          </a:p>
        </p:txBody>
      </p:sp>
      <p:pic>
        <p:nvPicPr>
          <p:cNvPr id="46" name="Graphic 45">
            <a:extLst>
              <a:ext uri="{FF2B5EF4-FFF2-40B4-BE49-F238E27FC236}">
                <a16:creationId xmlns:a16="http://schemas.microsoft.com/office/drawing/2014/main" id="{A9B9971C-1971-8A9A-4E77-05C72D6D08E0}"/>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71500" y="5715001"/>
            <a:ext cx="2143123" cy="571499"/>
          </a:xfrm>
          <a:prstGeom prst="rect">
            <a:avLst/>
          </a:prstGeom>
        </p:spPr>
      </p:pic>
      <p:sp>
        <p:nvSpPr>
          <p:cNvPr id="48" name="Footer Placeholder 47">
            <a:extLst>
              <a:ext uri="{FF2B5EF4-FFF2-40B4-BE49-F238E27FC236}">
                <a16:creationId xmlns:a16="http://schemas.microsoft.com/office/drawing/2014/main" id="{AA6BF89B-C185-278B-8F22-D97047984A19}"/>
              </a:ext>
            </a:extLst>
          </p:cNvPr>
          <p:cNvSpPr>
            <a:spLocks noGrp="1"/>
          </p:cNvSpPr>
          <p:nvPr>
            <p:ph type="ftr" sz="quarter" idx="12"/>
          </p:nvPr>
        </p:nvSpPr>
        <p:spPr/>
        <p:txBody>
          <a:bodyPr/>
          <a:lstStyle>
            <a:lvl1pPr>
              <a:defRPr>
                <a:solidFill>
                  <a:schemeClr val="tx1"/>
                </a:solidFill>
              </a:defRPr>
            </a:lvl1pPr>
          </a:lstStyle>
          <a:p>
            <a:endParaRPr lang="en-GB"/>
          </a:p>
        </p:txBody>
      </p:sp>
    </p:spTree>
    <p:extLst>
      <p:ext uri="{BB962C8B-B14F-4D97-AF65-F5344CB8AC3E}">
        <p14:creationId xmlns:p14="http://schemas.microsoft.com/office/powerpoint/2010/main" val="26178764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p:cTn id="7" dur="500" fill="hold"/>
                                        <p:tgtEl>
                                          <p:spTgt spid="27"/>
                                        </p:tgtEl>
                                        <p:attrNameLst>
                                          <p:attrName>ppt_w</p:attrName>
                                        </p:attrNameLst>
                                      </p:cBhvr>
                                      <p:tavLst>
                                        <p:tav tm="0">
                                          <p:val>
                                            <p:fltVal val="0"/>
                                          </p:val>
                                        </p:tav>
                                        <p:tav tm="100000">
                                          <p:val>
                                            <p:strVal val="#ppt_w"/>
                                          </p:val>
                                        </p:tav>
                                      </p:tavLst>
                                    </p:anim>
                                    <p:anim calcmode="lin" valueType="num">
                                      <p:cBhvr>
                                        <p:cTn id="8" dur="500" fill="hold"/>
                                        <p:tgtEl>
                                          <p:spTgt spid="27"/>
                                        </p:tgtEl>
                                        <p:attrNameLst>
                                          <p:attrName>ppt_h</p:attrName>
                                        </p:attrNameLst>
                                      </p:cBhvr>
                                      <p:tavLst>
                                        <p:tav tm="0">
                                          <p:val>
                                            <p:fltVal val="0"/>
                                          </p:val>
                                        </p:tav>
                                        <p:tav tm="100000">
                                          <p:val>
                                            <p:strVal val="#ppt_h"/>
                                          </p:val>
                                        </p:tav>
                                      </p:tavLst>
                                    </p:anim>
                                    <p:animEffect transition="in" filter="fade">
                                      <p:cBhvr>
                                        <p:cTn id="9" dur="500"/>
                                        <p:tgtEl>
                                          <p:spTgt spid="27"/>
                                        </p:tgtEl>
                                      </p:cBhvr>
                                    </p:animEffect>
                                  </p:childTnLst>
                                </p:cTn>
                              </p:par>
                              <p:par>
                                <p:cTn id="10" presetID="6" presetClass="emph" presetSubtype="0" decel="100000" fill="hold" grpId="1" nodeType="withEffect">
                                  <p:stCondLst>
                                    <p:cond delay="0"/>
                                  </p:stCondLst>
                                  <p:childTnLst>
                                    <p:animScale>
                                      <p:cBhvr>
                                        <p:cTn id="11" dur="750" fill="hold"/>
                                        <p:tgtEl>
                                          <p:spTgt spid="27"/>
                                        </p:tgtEl>
                                      </p:cBhvr>
                                      <p:by x="9999000" y="9999000"/>
                                    </p:animScale>
                                  </p:childTnLst>
                                </p:cTn>
                              </p:par>
                              <p:par>
                                <p:cTn id="12" presetID="6" presetClass="emph" presetSubtype="0" fill="hold" grpId="2" nodeType="withEffect">
                                  <p:stCondLst>
                                    <p:cond delay="0"/>
                                  </p:stCondLst>
                                  <p:childTnLst>
                                    <p:animScale>
                                      <p:cBhvr>
                                        <p:cTn id="13" dur="10" fill="hold"/>
                                        <p:tgtEl>
                                          <p:spTgt spid="27"/>
                                        </p:tgtEl>
                                      </p:cBhvr>
                                      <p:by x="1000" y="1000"/>
                                    </p:animScale>
                                  </p:childTnLst>
                                </p:cTn>
                              </p:par>
                              <p:par>
                                <p:cTn id="14" presetID="63" presetClass="path" presetSubtype="0" decel="100000" fill="hold" grpId="3" nodeType="withEffect">
                                  <p:stCondLst>
                                    <p:cond delay="0"/>
                                  </p:stCondLst>
                                  <p:childTnLst>
                                    <p:animMotion origin="layout" path="M 4.16667E-6 0.03634 L 4.16667E-6 3.33333E-6 " pathEditMode="relative" rAng="0" ptsTypes="AA">
                                      <p:cBhvr>
                                        <p:cTn id="15" dur="1250" fill="hold"/>
                                        <p:tgtEl>
                                          <p:spTgt spid="27"/>
                                        </p:tgtEl>
                                        <p:attrNameLst>
                                          <p:attrName>ppt_x</p:attrName>
                                          <p:attrName>ppt_y</p:attrName>
                                        </p:attrNameLst>
                                      </p:cBhvr>
                                      <p:rCtr x="0" y="-1829"/>
                                    </p:animMotion>
                                  </p:childTnLst>
                                </p:cTn>
                              </p:par>
                              <p:par>
                                <p:cTn id="16" presetID="53" presetClass="entr" presetSubtype="16" fill="hold" grpId="0" nodeType="withEffect">
                                  <p:stCondLst>
                                    <p:cond delay="300"/>
                                  </p:stCondLst>
                                  <p:childTnLst>
                                    <p:set>
                                      <p:cBhvr>
                                        <p:cTn id="17" dur="1" fill="hold">
                                          <p:stCondLst>
                                            <p:cond delay="0"/>
                                          </p:stCondLst>
                                        </p:cTn>
                                        <p:tgtEl>
                                          <p:spTgt spid="29"/>
                                        </p:tgtEl>
                                        <p:attrNameLst>
                                          <p:attrName>style.visibility</p:attrName>
                                        </p:attrNameLst>
                                      </p:cBhvr>
                                      <p:to>
                                        <p:strVal val="visible"/>
                                      </p:to>
                                    </p:set>
                                    <p:anim calcmode="lin" valueType="num">
                                      <p:cBhvr>
                                        <p:cTn id="18" dur="500" fill="hold"/>
                                        <p:tgtEl>
                                          <p:spTgt spid="29"/>
                                        </p:tgtEl>
                                        <p:attrNameLst>
                                          <p:attrName>ppt_w</p:attrName>
                                        </p:attrNameLst>
                                      </p:cBhvr>
                                      <p:tavLst>
                                        <p:tav tm="0">
                                          <p:val>
                                            <p:fltVal val="0"/>
                                          </p:val>
                                        </p:tav>
                                        <p:tav tm="100000">
                                          <p:val>
                                            <p:strVal val="#ppt_w"/>
                                          </p:val>
                                        </p:tav>
                                      </p:tavLst>
                                    </p:anim>
                                    <p:anim calcmode="lin" valueType="num">
                                      <p:cBhvr>
                                        <p:cTn id="19" dur="500" fill="hold"/>
                                        <p:tgtEl>
                                          <p:spTgt spid="29"/>
                                        </p:tgtEl>
                                        <p:attrNameLst>
                                          <p:attrName>ppt_h</p:attrName>
                                        </p:attrNameLst>
                                      </p:cBhvr>
                                      <p:tavLst>
                                        <p:tav tm="0">
                                          <p:val>
                                            <p:fltVal val="0"/>
                                          </p:val>
                                        </p:tav>
                                        <p:tav tm="100000">
                                          <p:val>
                                            <p:strVal val="#ppt_h"/>
                                          </p:val>
                                        </p:tav>
                                      </p:tavLst>
                                    </p:anim>
                                    <p:animEffect transition="in" filter="fade">
                                      <p:cBhvr>
                                        <p:cTn id="20" dur="500"/>
                                        <p:tgtEl>
                                          <p:spTgt spid="29"/>
                                        </p:tgtEl>
                                      </p:cBhvr>
                                    </p:animEffect>
                                  </p:childTnLst>
                                </p:cTn>
                              </p:par>
                              <p:par>
                                <p:cTn id="21" presetID="6" presetClass="emph" presetSubtype="0" decel="100000" fill="hold" grpId="1" nodeType="withEffect">
                                  <p:stCondLst>
                                    <p:cond delay="300"/>
                                  </p:stCondLst>
                                  <p:childTnLst>
                                    <p:animScale>
                                      <p:cBhvr>
                                        <p:cTn id="22" dur="750" fill="hold"/>
                                        <p:tgtEl>
                                          <p:spTgt spid="29"/>
                                        </p:tgtEl>
                                      </p:cBhvr>
                                      <p:by x="9999000" y="9999000"/>
                                    </p:animScale>
                                  </p:childTnLst>
                                </p:cTn>
                              </p:par>
                              <p:par>
                                <p:cTn id="23" presetID="6" presetClass="emph" presetSubtype="0" fill="hold" grpId="2" nodeType="withEffect">
                                  <p:stCondLst>
                                    <p:cond delay="300"/>
                                  </p:stCondLst>
                                  <p:childTnLst>
                                    <p:animScale>
                                      <p:cBhvr>
                                        <p:cTn id="24" dur="10" fill="hold"/>
                                        <p:tgtEl>
                                          <p:spTgt spid="29"/>
                                        </p:tgtEl>
                                      </p:cBhvr>
                                      <p:by x="1000" y="1000"/>
                                    </p:animScale>
                                  </p:childTnLst>
                                </p:cTn>
                              </p:par>
                              <p:par>
                                <p:cTn id="25" presetID="63" presetClass="path" presetSubtype="0" decel="100000" fill="hold" grpId="3" nodeType="withEffect">
                                  <p:stCondLst>
                                    <p:cond delay="300"/>
                                  </p:stCondLst>
                                  <p:childTnLst>
                                    <p:animMotion origin="layout" path="M 0.01901 0.07269 L -2.91667E-6 -2.59259E-6 " pathEditMode="relative" rAng="0" ptsTypes="AA">
                                      <p:cBhvr>
                                        <p:cTn id="26" dur="750" fill="hold"/>
                                        <p:tgtEl>
                                          <p:spTgt spid="29"/>
                                        </p:tgtEl>
                                        <p:attrNameLst>
                                          <p:attrName>ppt_x</p:attrName>
                                          <p:attrName>ppt_y</p:attrName>
                                        </p:attrNameLst>
                                      </p:cBhvr>
                                      <p:rCtr x="-951" y="-3634"/>
                                    </p:animMotion>
                                  </p:childTnLst>
                                </p:cTn>
                              </p:par>
                              <p:par>
                                <p:cTn id="27" presetID="53" presetClass="entr" presetSubtype="16" fill="hold" grpId="0" nodeType="withEffect">
                                  <p:stCondLst>
                                    <p:cond delay="400"/>
                                  </p:stCondLst>
                                  <p:childTnLst>
                                    <p:set>
                                      <p:cBhvr>
                                        <p:cTn id="28" dur="1" fill="hold">
                                          <p:stCondLst>
                                            <p:cond delay="0"/>
                                          </p:stCondLst>
                                        </p:cTn>
                                        <p:tgtEl>
                                          <p:spTgt spid="28"/>
                                        </p:tgtEl>
                                        <p:attrNameLst>
                                          <p:attrName>style.visibility</p:attrName>
                                        </p:attrNameLst>
                                      </p:cBhvr>
                                      <p:to>
                                        <p:strVal val="visible"/>
                                      </p:to>
                                    </p:set>
                                    <p:anim calcmode="lin" valueType="num">
                                      <p:cBhvr>
                                        <p:cTn id="29" dur="500" fill="hold"/>
                                        <p:tgtEl>
                                          <p:spTgt spid="28"/>
                                        </p:tgtEl>
                                        <p:attrNameLst>
                                          <p:attrName>ppt_w</p:attrName>
                                        </p:attrNameLst>
                                      </p:cBhvr>
                                      <p:tavLst>
                                        <p:tav tm="0">
                                          <p:val>
                                            <p:fltVal val="0"/>
                                          </p:val>
                                        </p:tav>
                                        <p:tav tm="100000">
                                          <p:val>
                                            <p:strVal val="#ppt_w"/>
                                          </p:val>
                                        </p:tav>
                                      </p:tavLst>
                                    </p:anim>
                                    <p:anim calcmode="lin" valueType="num">
                                      <p:cBhvr>
                                        <p:cTn id="30" dur="500" fill="hold"/>
                                        <p:tgtEl>
                                          <p:spTgt spid="28"/>
                                        </p:tgtEl>
                                        <p:attrNameLst>
                                          <p:attrName>ppt_h</p:attrName>
                                        </p:attrNameLst>
                                      </p:cBhvr>
                                      <p:tavLst>
                                        <p:tav tm="0">
                                          <p:val>
                                            <p:fltVal val="0"/>
                                          </p:val>
                                        </p:tav>
                                        <p:tav tm="100000">
                                          <p:val>
                                            <p:strVal val="#ppt_h"/>
                                          </p:val>
                                        </p:tav>
                                      </p:tavLst>
                                    </p:anim>
                                    <p:animEffect transition="in" filter="fade">
                                      <p:cBhvr>
                                        <p:cTn id="31" dur="500"/>
                                        <p:tgtEl>
                                          <p:spTgt spid="28"/>
                                        </p:tgtEl>
                                      </p:cBhvr>
                                    </p:animEffect>
                                  </p:childTnLst>
                                </p:cTn>
                              </p:par>
                              <p:par>
                                <p:cTn id="32" presetID="6" presetClass="emph" presetSubtype="0" decel="100000" fill="hold" grpId="1" nodeType="withEffect">
                                  <p:stCondLst>
                                    <p:cond delay="400"/>
                                  </p:stCondLst>
                                  <p:childTnLst>
                                    <p:animScale>
                                      <p:cBhvr>
                                        <p:cTn id="33" dur="750" fill="hold"/>
                                        <p:tgtEl>
                                          <p:spTgt spid="28"/>
                                        </p:tgtEl>
                                      </p:cBhvr>
                                      <p:by x="9999000" y="9999000"/>
                                    </p:animScale>
                                  </p:childTnLst>
                                </p:cTn>
                              </p:par>
                              <p:par>
                                <p:cTn id="34" presetID="6" presetClass="emph" presetSubtype="0" fill="hold" grpId="2" nodeType="withEffect">
                                  <p:stCondLst>
                                    <p:cond delay="400"/>
                                  </p:stCondLst>
                                  <p:childTnLst>
                                    <p:animScale>
                                      <p:cBhvr>
                                        <p:cTn id="35" dur="10" fill="hold"/>
                                        <p:tgtEl>
                                          <p:spTgt spid="28"/>
                                        </p:tgtEl>
                                      </p:cBhvr>
                                      <p:by x="1000" y="1000"/>
                                    </p:animScale>
                                  </p:childTnLst>
                                </p:cTn>
                              </p:par>
                              <p:par>
                                <p:cTn id="36" presetID="53" presetClass="entr" presetSubtype="16" fill="hold" grpId="0" nodeType="withEffect">
                                  <p:stCondLst>
                                    <p:cond delay="500"/>
                                  </p:stCondLst>
                                  <p:childTnLst>
                                    <p:set>
                                      <p:cBhvr>
                                        <p:cTn id="37" dur="1" fill="hold">
                                          <p:stCondLst>
                                            <p:cond delay="0"/>
                                          </p:stCondLst>
                                        </p:cTn>
                                        <p:tgtEl>
                                          <p:spTgt spid="31"/>
                                        </p:tgtEl>
                                        <p:attrNameLst>
                                          <p:attrName>style.visibility</p:attrName>
                                        </p:attrNameLst>
                                      </p:cBhvr>
                                      <p:to>
                                        <p:strVal val="visible"/>
                                      </p:to>
                                    </p:set>
                                    <p:anim calcmode="lin" valueType="num">
                                      <p:cBhvr>
                                        <p:cTn id="38" dur="500" fill="hold"/>
                                        <p:tgtEl>
                                          <p:spTgt spid="31"/>
                                        </p:tgtEl>
                                        <p:attrNameLst>
                                          <p:attrName>ppt_w</p:attrName>
                                        </p:attrNameLst>
                                      </p:cBhvr>
                                      <p:tavLst>
                                        <p:tav tm="0">
                                          <p:val>
                                            <p:fltVal val="0"/>
                                          </p:val>
                                        </p:tav>
                                        <p:tav tm="100000">
                                          <p:val>
                                            <p:strVal val="#ppt_w"/>
                                          </p:val>
                                        </p:tav>
                                      </p:tavLst>
                                    </p:anim>
                                    <p:anim calcmode="lin" valueType="num">
                                      <p:cBhvr>
                                        <p:cTn id="39" dur="500" fill="hold"/>
                                        <p:tgtEl>
                                          <p:spTgt spid="31"/>
                                        </p:tgtEl>
                                        <p:attrNameLst>
                                          <p:attrName>ppt_h</p:attrName>
                                        </p:attrNameLst>
                                      </p:cBhvr>
                                      <p:tavLst>
                                        <p:tav tm="0">
                                          <p:val>
                                            <p:fltVal val="0"/>
                                          </p:val>
                                        </p:tav>
                                        <p:tav tm="100000">
                                          <p:val>
                                            <p:strVal val="#ppt_h"/>
                                          </p:val>
                                        </p:tav>
                                      </p:tavLst>
                                    </p:anim>
                                    <p:animEffect transition="in" filter="fade">
                                      <p:cBhvr>
                                        <p:cTn id="40" dur="500"/>
                                        <p:tgtEl>
                                          <p:spTgt spid="31"/>
                                        </p:tgtEl>
                                      </p:cBhvr>
                                    </p:animEffect>
                                  </p:childTnLst>
                                </p:cTn>
                              </p:par>
                              <p:par>
                                <p:cTn id="41" presetID="6" presetClass="emph" presetSubtype="0" decel="100000" fill="hold" grpId="1" nodeType="withEffect">
                                  <p:stCondLst>
                                    <p:cond delay="500"/>
                                  </p:stCondLst>
                                  <p:childTnLst>
                                    <p:animScale>
                                      <p:cBhvr>
                                        <p:cTn id="42" dur="750" fill="hold"/>
                                        <p:tgtEl>
                                          <p:spTgt spid="31"/>
                                        </p:tgtEl>
                                      </p:cBhvr>
                                      <p:by x="9999000" y="9999000"/>
                                    </p:animScale>
                                  </p:childTnLst>
                                </p:cTn>
                              </p:par>
                              <p:par>
                                <p:cTn id="43" presetID="6" presetClass="emph" presetSubtype="0" fill="hold" grpId="2" nodeType="withEffect">
                                  <p:stCondLst>
                                    <p:cond delay="500"/>
                                  </p:stCondLst>
                                  <p:childTnLst>
                                    <p:animScale>
                                      <p:cBhvr>
                                        <p:cTn id="44" dur="10" fill="hold"/>
                                        <p:tgtEl>
                                          <p:spTgt spid="31"/>
                                        </p:tgtEl>
                                      </p:cBhvr>
                                      <p:by x="1000" y="1000"/>
                                    </p:animScale>
                                  </p:childTnLst>
                                </p:cTn>
                              </p:par>
                              <p:par>
                                <p:cTn id="45" presetID="6" presetClass="entr" presetSubtype="32" fill="hold" nodeType="withEffect">
                                  <p:stCondLst>
                                    <p:cond delay="750"/>
                                  </p:stCondLst>
                                  <p:childTnLst>
                                    <p:set>
                                      <p:cBhvr>
                                        <p:cTn id="46" dur="1" fill="hold">
                                          <p:stCondLst>
                                            <p:cond delay="0"/>
                                          </p:stCondLst>
                                        </p:cTn>
                                        <p:tgtEl>
                                          <p:spTgt spid="33"/>
                                        </p:tgtEl>
                                        <p:attrNameLst>
                                          <p:attrName>style.visibility</p:attrName>
                                        </p:attrNameLst>
                                      </p:cBhvr>
                                      <p:to>
                                        <p:strVal val="visible"/>
                                      </p:to>
                                    </p:set>
                                    <p:animEffect transition="in" filter="circle(out)">
                                      <p:cBhvr>
                                        <p:cTn id="47" dur="500"/>
                                        <p:tgtEl>
                                          <p:spTgt spid="33"/>
                                        </p:tgtEl>
                                      </p:cBhvr>
                                    </p:animEffect>
                                  </p:childTnLst>
                                </p:cTn>
                              </p:par>
                              <p:par>
                                <p:cTn id="48" presetID="10" presetClass="entr" presetSubtype="0" fill="hold" grpId="0" nodeType="withEffect">
                                  <p:stCondLst>
                                    <p:cond delay="300"/>
                                  </p:stCondLst>
                                  <p:childTnLst>
                                    <p:set>
                                      <p:cBhvr>
                                        <p:cTn id="49" dur="1" fill="hold">
                                          <p:stCondLst>
                                            <p:cond delay="0"/>
                                          </p:stCondLst>
                                        </p:cTn>
                                        <p:tgtEl>
                                          <p:spTgt spid="38"/>
                                        </p:tgtEl>
                                        <p:attrNameLst>
                                          <p:attrName>style.visibility</p:attrName>
                                        </p:attrNameLst>
                                      </p:cBhvr>
                                      <p:to>
                                        <p:strVal val="visible"/>
                                      </p:to>
                                    </p:set>
                                    <p:animEffect transition="in" filter="fade">
                                      <p:cBhvr>
                                        <p:cTn id="50" dur="750"/>
                                        <p:tgtEl>
                                          <p:spTgt spid="38"/>
                                        </p:tgtEl>
                                      </p:cBhvr>
                                    </p:animEffect>
                                  </p:childTnLst>
                                </p:cTn>
                              </p:par>
                              <p:par>
                                <p:cTn id="51" presetID="42" presetClass="path" presetSubtype="0" decel="100000" fill="hold" grpId="1" nodeType="withEffect">
                                  <p:stCondLst>
                                    <p:cond delay="300"/>
                                  </p:stCondLst>
                                  <p:childTnLst>
                                    <p:animMotion origin="layout" path="M -3.33333E-6 0.03889 L -3.33333E-6 1.48148E-6 " pathEditMode="relative" rAng="0" ptsTypes="AA">
                                      <p:cBhvr>
                                        <p:cTn id="52" dur="750" fill="hold"/>
                                        <p:tgtEl>
                                          <p:spTgt spid="38"/>
                                        </p:tgtEl>
                                        <p:attrNameLst>
                                          <p:attrName>ppt_x</p:attrName>
                                          <p:attrName>ppt_y</p:attrName>
                                        </p:attrNameLst>
                                      </p:cBhvr>
                                      <p:rCtr x="0" y="-1944"/>
                                    </p:animMotion>
                                  </p:childTnLst>
                                </p:cTn>
                              </p:par>
                              <p:par>
                                <p:cTn id="53" presetID="10" presetClass="entr" presetSubtype="0" fill="hold" grpId="0" nodeType="withEffect">
                                  <p:stCondLst>
                                    <p:cond delay="400"/>
                                  </p:stCondLst>
                                  <p:childTnLst>
                                    <p:set>
                                      <p:cBhvr>
                                        <p:cTn id="54" dur="1" fill="hold">
                                          <p:stCondLst>
                                            <p:cond delay="0"/>
                                          </p:stCondLst>
                                        </p:cTn>
                                        <p:tgtEl>
                                          <p:spTgt spid="44"/>
                                        </p:tgtEl>
                                        <p:attrNameLst>
                                          <p:attrName>style.visibility</p:attrName>
                                        </p:attrNameLst>
                                      </p:cBhvr>
                                      <p:to>
                                        <p:strVal val="visible"/>
                                      </p:to>
                                    </p:set>
                                    <p:animEffect transition="in" filter="fade">
                                      <p:cBhvr>
                                        <p:cTn id="55" dur="750"/>
                                        <p:tgtEl>
                                          <p:spTgt spid="44"/>
                                        </p:tgtEl>
                                      </p:cBhvr>
                                    </p:animEffect>
                                  </p:childTnLst>
                                </p:cTn>
                              </p:par>
                              <p:par>
                                <p:cTn id="56" presetID="42" presetClass="path" presetSubtype="0" decel="100000" fill="hold" grpId="1" nodeType="withEffect">
                                  <p:stCondLst>
                                    <p:cond delay="400"/>
                                  </p:stCondLst>
                                  <p:childTnLst>
                                    <p:animMotion origin="layout" path="M -1.66667E-6 0.03889 L -1.66667E-6 -2.22222E-6 " pathEditMode="relative" rAng="0" ptsTypes="AA">
                                      <p:cBhvr>
                                        <p:cTn id="57" dur="750" fill="hold"/>
                                        <p:tgtEl>
                                          <p:spTgt spid="44"/>
                                        </p:tgtEl>
                                        <p:attrNameLst>
                                          <p:attrName>ppt_x</p:attrName>
                                          <p:attrName>ppt_y</p:attrName>
                                        </p:attrNameLst>
                                      </p:cBhvr>
                                      <p:rCtr x="0" y="-1944"/>
                                    </p:animMotion>
                                  </p:childTnLst>
                                </p:cTn>
                              </p:par>
                              <p:par>
                                <p:cTn id="58" presetID="10" presetClass="entr" presetSubtype="0" fill="hold" nodeType="withEffect">
                                  <p:stCondLst>
                                    <p:cond delay="500"/>
                                  </p:stCondLst>
                                  <p:childTnLst>
                                    <p:set>
                                      <p:cBhvr>
                                        <p:cTn id="59" dur="1" fill="hold">
                                          <p:stCondLst>
                                            <p:cond delay="0"/>
                                          </p:stCondLst>
                                        </p:cTn>
                                        <p:tgtEl>
                                          <p:spTgt spid="46"/>
                                        </p:tgtEl>
                                        <p:attrNameLst>
                                          <p:attrName>style.visibility</p:attrName>
                                        </p:attrNameLst>
                                      </p:cBhvr>
                                      <p:to>
                                        <p:strVal val="visible"/>
                                      </p:to>
                                    </p:set>
                                    <p:animEffect transition="in" filter="fade">
                                      <p:cBhvr>
                                        <p:cTn id="60"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7" grpId="1" animBg="1"/>
      <p:bldP spid="27" grpId="2" animBg="1"/>
      <p:bldP spid="27" grpId="3" animBg="1"/>
      <p:bldP spid="28" grpId="0" animBg="1"/>
      <p:bldP spid="28" grpId="1" animBg="1"/>
      <p:bldP spid="28" grpId="2" animBg="1"/>
      <p:bldP spid="29" grpId="0" animBg="1"/>
      <p:bldP spid="29" grpId="1" animBg="1"/>
      <p:bldP spid="29" grpId="2" animBg="1"/>
      <p:bldP spid="29" grpId="3" animBg="1"/>
      <p:bldP spid="31" grpId="0" animBg="1"/>
      <p:bldP spid="31" grpId="1" animBg="1"/>
      <p:bldP spid="31" grpId="2" animBg="1"/>
      <p:bldP spid="38" grpId="0"/>
      <p:bldP spid="38" grpId="1"/>
      <p:bldP spid="44" grpId="0">
        <p:tmplLst>
          <p:tmpl>
            <p:tnLst>
              <p:par>
                <p:cTn presetID="10" presetClass="entr" presetSubtype="0" fill="hold" nodeType="withEffect">
                  <p:stCondLst>
                    <p:cond delay="400"/>
                  </p:stCondLst>
                  <p:childTnLst>
                    <p:set>
                      <p:cBhvr>
                        <p:cTn dur="1" fill="hold">
                          <p:stCondLst>
                            <p:cond delay="0"/>
                          </p:stCondLst>
                        </p:cTn>
                        <p:tgtEl>
                          <p:spTgt spid="44"/>
                        </p:tgtEl>
                        <p:attrNameLst>
                          <p:attrName>style.visibility</p:attrName>
                        </p:attrNameLst>
                      </p:cBhvr>
                      <p:to>
                        <p:strVal val="visible"/>
                      </p:to>
                    </p:set>
                    <p:animEffect transition="in" filter="fade">
                      <p:cBhvr>
                        <p:cTn dur="750"/>
                        <p:tgtEl>
                          <p:spTgt spid="44"/>
                        </p:tgtEl>
                      </p:cBhvr>
                    </p:animEffect>
                  </p:childTnLst>
                </p:cTn>
              </p:par>
            </p:tnLst>
          </p:tmpl>
        </p:tmplLst>
      </p:bldP>
      <p:bldP spid="44" grpId="1">
        <p:tmplLst>
          <p:tmpl>
            <p:tnLst>
              <p:par>
                <p:cTn presetID="42" presetClass="path" presetSubtype="0" decel="100000" fill="hold" nodeType="withEffect">
                  <p:stCondLst>
                    <p:cond delay="400"/>
                  </p:stCondLst>
                  <p:childTnLst>
                    <p:animMotion origin="layout" path="M -1.66667E-6 0.03889 L -1.66667E-6 -2.22222E-6 " pathEditMode="relative" rAng="0" ptsTypes="AA">
                      <p:cBhvr>
                        <p:cTn dur="750" fill="hold"/>
                        <p:tgtEl>
                          <p:spTgt spid="44"/>
                        </p:tgtEl>
                        <p:attrNameLst>
                          <p:attrName>ppt_x</p:attrName>
                          <p:attrName>ppt_y</p:attrName>
                        </p:attrNameLst>
                      </p:cBhvr>
                      <p:rCtr x="0" y="-1944"/>
                    </p:animMotion>
                  </p:childTnLst>
                </p:cTn>
              </p:par>
            </p:tnLst>
          </p:tmpl>
        </p:tmplLst>
      </p:bldP>
    </p:bld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MASTER END">
    <p:bg>
      <p:bgPr>
        <a:solidFill>
          <a:schemeClr val="accent6">
            <a:lumMod val="75000"/>
          </a:schemeClr>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63BE562-CC54-E713-F3C4-483C147FEFEF}"/>
              </a:ext>
            </a:extLst>
          </p:cNvPr>
          <p:cNvSpPr/>
          <p:nvPr userDrawn="1"/>
        </p:nvSpPr>
        <p:spPr>
          <a:xfrm>
            <a:off x="571501" y="571500"/>
            <a:ext cx="11049000" cy="5715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l">
              <a:lnSpc>
                <a:spcPct val="90000"/>
              </a:lnSpc>
            </a:pPr>
            <a:r>
              <a:rPr lang="en-US" sz="8000">
                <a:solidFill>
                  <a:schemeClr val="bg1"/>
                </a:solidFill>
                <a:latin typeface="+mj-lt"/>
              </a:rPr>
              <a:t>MASTER END </a:t>
            </a:r>
            <a:br>
              <a:rPr lang="en-US" sz="8000">
                <a:solidFill>
                  <a:schemeClr val="bg1"/>
                </a:solidFill>
                <a:latin typeface="+mj-lt"/>
              </a:rPr>
            </a:br>
            <a:r>
              <a:rPr lang="en-US" sz="8000">
                <a:solidFill>
                  <a:schemeClr val="bg1"/>
                </a:solidFill>
              </a:rPr>
              <a:t>DELETE ANY MASTER LAYOUTS BEYOND THIS POINT</a:t>
            </a:r>
            <a:endParaRPr lang="en-GB" sz="5400">
              <a:solidFill>
                <a:schemeClr val="bg1"/>
              </a:solidFill>
            </a:endParaRPr>
          </a:p>
        </p:txBody>
      </p:sp>
    </p:spTree>
    <p:extLst>
      <p:ext uri="{BB962C8B-B14F-4D97-AF65-F5344CB8AC3E}">
        <p14:creationId xmlns:p14="http://schemas.microsoft.com/office/powerpoint/2010/main" val="23179953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Title Slide (option B)">
    <p:bg>
      <p:bgPr>
        <a:gradFill>
          <a:gsLst>
            <a:gs pos="0">
              <a:schemeClr val="accent2"/>
            </a:gs>
            <a:gs pos="100000">
              <a:schemeClr val="tx2"/>
            </a:gs>
          </a:gsLst>
          <a:lin ang="5400000" scaled="1"/>
        </a:gradFill>
        <a:effectLst/>
      </p:bgPr>
    </p:bg>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id="{FAD0BB65-7737-9C2B-8D8F-B8FA78B4E031}"/>
              </a:ext>
            </a:extLst>
          </p:cNvPr>
          <p:cNvSpPr/>
          <p:nvPr userDrawn="1"/>
        </p:nvSpPr>
        <p:spPr>
          <a:xfrm>
            <a:off x="9144000" y="0"/>
            <a:ext cx="3048000" cy="6858000"/>
          </a:xfrm>
          <a:prstGeom prst="rect">
            <a:avLst/>
          </a:prstGeom>
          <a:gradFill>
            <a:gsLst>
              <a:gs pos="100000">
                <a:schemeClr val="accent6"/>
              </a:gs>
              <a:gs pos="0">
                <a:schemeClr val="accent5"/>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8" name="Rectangle 87">
            <a:extLst>
              <a:ext uri="{FF2B5EF4-FFF2-40B4-BE49-F238E27FC236}">
                <a16:creationId xmlns:a16="http://schemas.microsoft.com/office/drawing/2014/main" id="{A2295FD5-3CB0-45DD-9F0C-13715E3606FE}"/>
              </a:ext>
            </a:extLst>
          </p:cNvPr>
          <p:cNvSpPr/>
          <p:nvPr userDrawn="1"/>
        </p:nvSpPr>
        <p:spPr>
          <a:xfrm>
            <a:off x="11430000" y="5334000"/>
            <a:ext cx="762000" cy="76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9" name="Oval 88">
            <a:extLst>
              <a:ext uri="{FF2B5EF4-FFF2-40B4-BE49-F238E27FC236}">
                <a16:creationId xmlns:a16="http://schemas.microsoft.com/office/drawing/2014/main" id="{889B0F3B-B44C-EAD3-5916-C4544C055AAC}"/>
              </a:ext>
            </a:extLst>
          </p:cNvPr>
          <p:cNvSpPr/>
          <p:nvPr userDrawn="1"/>
        </p:nvSpPr>
        <p:spPr>
          <a:xfrm>
            <a:off x="9138921" y="-5080"/>
            <a:ext cx="3047999" cy="2926080"/>
          </a:xfrm>
          <a:prstGeom prst="ellipse">
            <a:avLst/>
          </a:prstGeom>
          <a:noFill/>
          <a:ln w="38100">
            <a:gradFill>
              <a:gsLst>
                <a:gs pos="0">
                  <a:schemeClr val="tx2"/>
                </a:gs>
                <a:gs pos="100000">
                  <a:schemeClr val="bg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tIns="90000" bIns="90000" rtlCol="0" anchor="t"/>
          <a:lstStyle/>
          <a:p>
            <a:endParaRPr lang="en-GB" sz="1400"/>
          </a:p>
        </p:txBody>
      </p:sp>
      <p:sp>
        <p:nvSpPr>
          <p:cNvPr id="90" name="Rectangle 89">
            <a:extLst>
              <a:ext uri="{FF2B5EF4-FFF2-40B4-BE49-F238E27FC236}">
                <a16:creationId xmlns:a16="http://schemas.microsoft.com/office/drawing/2014/main" id="{05671791-2B3E-4A7F-0BEB-DF4384053644}"/>
              </a:ext>
            </a:extLst>
          </p:cNvPr>
          <p:cNvSpPr/>
          <p:nvPr userDrawn="1"/>
        </p:nvSpPr>
        <p:spPr>
          <a:xfrm>
            <a:off x="9144000" y="6096000"/>
            <a:ext cx="762000" cy="76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1" name="Rectangle 90">
            <a:extLst>
              <a:ext uri="{FF2B5EF4-FFF2-40B4-BE49-F238E27FC236}">
                <a16:creationId xmlns:a16="http://schemas.microsoft.com/office/drawing/2014/main" id="{719F7258-A703-E1E3-9C57-75AC7CB22D83}"/>
              </a:ext>
            </a:extLst>
          </p:cNvPr>
          <p:cNvSpPr/>
          <p:nvPr userDrawn="1"/>
        </p:nvSpPr>
        <p:spPr>
          <a:xfrm>
            <a:off x="9906000" y="5334000"/>
            <a:ext cx="762000" cy="76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2" name="Rectangle 91">
            <a:extLst>
              <a:ext uri="{FF2B5EF4-FFF2-40B4-BE49-F238E27FC236}">
                <a16:creationId xmlns:a16="http://schemas.microsoft.com/office/drawing/2014/main" id="{C2D43024-8083-5334-7F3D-151F9F68F1BA}"/>
              </a:ext>
            </a:extLst>
          </p:cNvPr>
          <p:cNvSpPr/>
          <p:nvPr userDrawn="1"/>
        </p:nvSpPr>
        <p:spPr>
          <a:xfrm>
            <a:off x="10668000" y="6096000"/>
            <a:ext cx="762000" cy="762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3" name="Rectangle 92">
            <a:extLst>
              <a:ext uri="{FF2B5EF4-FFF2-40B4-BE49-F238E27FC236}">
                <a16:creationId xmlns:a16="http://schemas.microsoft.com/office/drawing/2014/main" id="{74709D2B-DF06-D537-8B1C-92493C6C4652}"/>
              </a:ext>
            </a:extLst>
          </p:cNvPr>
          <p:cNvSpPr/>
          <p:nvPr userDrawn="1"/>
        </p:nvSpPr>
        <p:spPr>
          <a:xfrm>
            <a:off x="11430000" y="6096000"/>
            <a:ext cx="762000" cy="762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4" name="Oval 93">
            <a:extLst>
              <a:ext uri="{FF2B5EF4-FFF2-40B4-BE49-F238E27FC236}">
                <a16:creationId xmlns:a16="http://schemas.microsoft.com/office/drawing/2014/main" id="{B115B67B-A7CC-5F19-F9E2-D1D544100B87}"/>
              </a:ext>
            </a:extLst>
          </p:cNvPr>
          <p:cNvSpPr/>
          <p:nvPr userDrawn="1"/>
        </p:nvSpPr>
        <p:spPr>
          <a:xfrm>
            <a:off x="9144000" y="2286000"/>
            <a:ext cx="3042920" cy="3042920"/>
          </a:xfrm>
          <a:prstGeom prst="ellipse">
            <a:avLst/>
          </a:prstGeom>
          <a:gradFill>
            <a:gsLst>
              <a:gs pos="100000">
                <a:schemeClr val="tx2"/>
              </a:gs>
              <a:gs pos="0">
                <a:srgbClr val="54C8E8"/>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tIns="90000" bIns="90000" rtlCol="0" anchor="t"/>
          <a:lstStyle/>
          <a:p>
            <a:pPr algn="l"/>
            <a:endParaRPr lang="en-GB" sz="1400"/>
          </a:p>
        </p:txBody>
      </p:sp>
      <p:sp>
        <p:nvSpPr>
          <p:cNvPr id="95" name="Rectangle 94">
            <a:extLst>
              <a:ext uri="{FF2B5EF4-FFF2-40B4-BE49-F238E27FC236}">
                <a16:creationId xmlns:a16="http://schemas.microsoft.com/office/drawing/2014/main" id="{EB14BD25-BB24-E339-2E43-31E6E07BEAA9}"/>
              </a:ext>
            </a:extLst>
          </p:cNvPr>
          <p:cNvSpPr/>
          <p:nvPr userDrawn="1"/>
        </p:nvSpPr>
        <p:spPr>
          <a:xfrm>
            <a:off x="-1" y="0"/>
            <a:ext cx="9144001" cy="4572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6" name="Rectangle 95">
            <a:extLst>
              <a:ext uri="{FF2B5EF4-FFF2-40B4-BE49-F238E27FC236}">
                <a16:creationId xmlns:a16="http://schemas.microsoft.com/office/drawing/2014/main" id="{E9E17BE1-26A3-5019-699E-56F1C564A926}"/>
              </a:ext>
            </a:extLst>
          </p:cNvPr>
          <p:cNvSpPr/>
          <p:nvPr userDrawn="1"/>
        </p:nvSpPr>
        <p:spPr>
          <a:xfrm>
            <a:off x="0" y="4572000"/>
            <a:ext cx="9144000" cy="2286000"/>
          </a:xfrm>
          <a:prstGeom prst="rect">
            <a:avLst/>
          </a:prstGeom>
          <a:gradFill>
            <a:gsLst>
              <a:gs pos="100000">
                <a:schemeClr val="accent3"/>
              </a:gs>
              <a:gs pos="0">
                <a:schemeClr val="accent4"/>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aseline="30000"/>
          </a:p>
        </p:txBody>
      </p:sp>
      <p:sp>
        <p:nvSpPr>
          <p:cNvPr id="97" name="Oval 96">
            <a:extLst>
              <a:ext uri="{FF2B5EF4-FFF2-40B4-BE49-F238E27FC236}">
                <a16:creationId xmlns:a16="http://schemas.microsoft.com/office/drawing/2014/main" id="{A2095E29-370C-5505-6453-12898A16820B}"/>
              </a:ext>
            </a:extLst>
          </p:cNvPr>
          <p:cNvSpPr/>
          <p:nvPr userDrawn="1"/>
        </p:nvSpPr>
        <p:spPr>
          <a:xfrm>
            <a:off x="7620000" y="2793999"/>
            <a:ext cx="889000" cy="3683001"/>
          </a:xfrm>
          <a:prstGeom prst="ellipse">
            <a:avLst/>
          </a:prstGeom>
          <a:noFill/>
          <a:ln w="38100">
            <a:gradFill>
              <a:gsLst>
                <a:gs pos="0">
                  <a:schemeClr val="accent2"/>
                </a:gs>
                <a:gs pos="100000">
                  <a:schemeClr val="accent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tIns="90000" bIns="90000" rtlCol="0" anchor="t"/>
          <a:lstStyle/>
          <a:p>
            <a:pPr algn="l"/>
            <a:endParaRPr lang="en-GB" sz="1400"/>
          </a:p>
        </p:txBody>
      </p:sp>
      <p:sp>
        <p:nvSpPr>
          <p:cNvPr id="98" name="Oval 97">
            <a:extLst>
              <a:ext uri="{FF2B5EF4-FFF2-40B4-BE49-F238E27FC236}">
                <a16:creationId xmlns:a16="http://schemas.microsoft.com/office/drawing/2014/main" id="{E4395C70-0CE5-CC7E-08A2-B3600BE52898}"/>
              </a:ext>
            </a:extLst>
          </p:cNvPr>
          <p:cNvSpPr/>
          <p:nvPr userDrawn="1"/>
        </p:nvSpPr>
        <p:spPr>
          <a:xfrm>
            <a:off x="6852920" y="2793999"/>
            <a:ext cx="894079" cy="3683001"/>
          </a:xfrm>
          <a:prstGeom prst="ellipse">
            <a:avLst/>
          </a:prstGeom>
          <a:noFill/>
          <a:ln w="38100">
            <a:gradFill>
              <a:gsLst>
                <a:gs pos="0">
                  <a:schemeClr val="accent2"/>
                </a:gs>
                <a:gs pos="100000">
                  <a:schemeClr val="accent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tIns="90000" bIns="90000" rtlCol="0" anchor="t"/>
          <a:lstStyle/>
          <a:p>
            <a:pPr algn="l"/>
            <a:endParaRPr lang="en-GB" sz="1400"/>
          </a:p>
        </p:txBody>
      </p:sp>
      <p:sp>
        <p:nvSpPr>
          <p:cNvPr id="99" name="Oval 98">
            <a:extLst>
              <a:ext uri="{FF2B5EF4-FFF2-40B4-BE49-F238E27FC236}">
                <a16:creationId xmlns:a16="http://schemas.microsoft.com/office/drawing/2014/main" id="{6B51D6E2-E88D-C32D-1A3F-A5727298232F}"/>
              </a:ext>
            </a:extLst>
          </p:cNvPr>
          <p:cNvSpPr/>
          <p:nvPr userDrawn="1"/>
        </p:nvSpPr>
        <p:spPr>
          <a:xfrm>
            <a:off x="6096000" y="2793998"/>
            <a:ext cx="889000" cy="3683001"/>
          </a:xfrm>
          <a:prstGeom prst="ellipse">
            <a:avLst/>
          </a:prstGeom>
          <a:noFill/>
          <a:ln w="38100">
            <a:gradFill>
              <a:gsLst>
                <a:gs pos="0">
                  <a:schemeClr val="accent2"/>
                </a:gs>
                <a:gs pos="100000">
                  <a:schemeClr val="accent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tIns="90000" bIns="90000" rtlCol="0" anchor="t"/>
          <a:lstStyle/>
          <a:p>
            <a:pPr algn="l"/>
            <a:endParaRPr lang="en-GB" sz="1400"/>
          </a:p>
        </p:txBody>
      </p:sp>
      <p:sp>
        <p:nvSpPr>
          <p:cNvPr id="100" name="Oval 99">
            <a:extLst>
              <a:ext uri="{FF2B5EF4-FFF2-40B4-BE49-F238E27FC236}">
                <a16:creationId xmlns:a16="http://schemas.microsoft.com/office/drawing/2014/main" id="{09D6DE35-1D0F-2A47-A867-657BBB608007}"/>
              </a:ext>
            </a:extLst>
          </p:cNvPr>
          <p:cNvSpPr/>
          <p:nvPr userDrawn="1"/>
        </p:nvSpPr>
        <p:spPr>
          <a:xfrm>
            <a:off x="5334000" y="2793999"/>
            <a:ext cx="894080" cy="3683001"/>
          </a:xfrm>
          <a:prstGeom prst="ellipse">
            <a:avLst/>
          </a:prstGeom>
          <a:noFill/>
          <a:ln w="38100">
            <a:gradFill>
              <a:gsLst>
                <a:gs pos="0">
                  <a:schemeClr val="accent2"/>
                </a:gs>
                <a:gs pos="100000">
                  <a:schemeClr val="accent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tIns="90000" bIns="90000" rtlCol="0" anchor="t"/>
          <a:lstStyle/>
          <a:p>
            <a:pPr algn="l"/>
            <a:endParaRPr lang="en-GB" sz="1400"/>
          </a:p>
        </p:txBody>
      </p:sp>
      <p:sp>
        <p:nvSpPr>
          <p:cNvPr id="101" name="Oval 100">
            <a:extLst>
              <a:ext uri="{FF2B5EF4-FFF2-40B4-BE49-F238E27FC236}">
                <a16:creationId xmlns:a16="http://schemas.microsoft.com/office/drawing/2014/main" id="{CEE757C2-70BB-6F0A-8B4E-BFA2E5DC20CF}"/>
              </a:ext>
            </a:extLst>
          </p:cNvPr>
          <p:cNvSpPr/>
          <p:nvPr userDrawn="1"/>
        </p:nvSpPr>
        <p:spPr>
          <a:xfrm>
            <a:off x="4572001" y="2793999"/>
            <a:ext cx="889000" cy="3683001"/>
          </a:xfrm>
          <a:prstGeom prst="ellipse">
            <a:avLst/>
          </a:prstGeom>
          <a:noFill/>
          <a:ln w="38100">
            <a:gradFill>
              <a:gsLst>
                <a:gs pos="0">
                  <a:schemeClr val="accent2"/>
                </a:gs>
                <a:gs pos="100000">
                  <a:schemeClr val="accent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tIns="90000" bIns="90000" rtlCol="0" anchor="t"/>
          <a:lstStyle/>
          <a:p>
            <a:pPr algn="l"/>
            <a:endParaRPr lang="en-GB" sz="1400"/>
          </a:p>
        </p:txBody>
      </p:sp>
      <p:pic>
        <p:nvPicPr>
          <p:cNvPr id="48" name="Picture 47" descr="Background pattern&#10;&#10;Description automatically generated">
            <a:extLst>
              <a:ext uri="{FF2B5EF4-FFF2-40B4-BE49-F238E27FC236}">
                <a16:creationId xmlns:a16="http://schemas.microsoft.com/office/drawing/2014/main" id="{CAA2578F-9B98-5ACE-EF8B-67F0A2EBC220}"/>
              </a:ext>
            </a:extLst>
          </p:cNvPr>
          <p:cNvPicPr>
            <a:picLocks noChangeAspect="1"/>
          </p:cNvPicPr>
          <p:nvPr userDrawn="1"/>
        </p:nvPicPr>
        <p:blipFill rotWithShape="1">
          <a:blip r:embed="rId2">
            <a:alphaModFix amt="70000"/>
            <a:extLst>
              <a:ext uri="{28A0092B-C50C-407E-A947-70E740481C1C}">
                <a14:useLocalDpi xmlns:a14="http://schemas.microsoft.com/office/drawing/2010/main" val="0"/>
              </a:ext>
            </a:extLst>
          </a:blip>
          <a:srcRect l="52" t="10228" r="52" b="10228"/>
          <a:stretch/>
        </p:blipFill>
        <p:spPr>
          <a:xfrm>
            <a:off x="0" y="-7620"/>
            <a:ext cx="12192000" cy="6858000"/>
          </a:xfrm>
          <a:prstGeom prst="rect">
            <a:avLst/>
          </a:prstGeom>
        </p:spPr>
      </p:pic>
      <p:sp>
        <p:nvSpPr>
          <p:cNvPr id="18" name="Freeform: Shape 17">
            <a:extLst>
              <a:ext uri="{FF2B5EF4-FFF2-40B4-BE49-F238E27FC236}">
                <a16:creationId xmlns:a16="http://schemas.microsoft.com/office/drawing/2014/main" id="{19FD2A22-F953-6646-97EA-CFD2796A6172}"/>
              </a:ext>
            </a:extLst>
          </p:cNvPr>
          <p:cNvSpPr/>
          <p:nvPr userDrawn="1"/>
        </p:nvSpPr>
        <p:spPr>
          <a:xfrm>
            <a:off x="0" y="0"/>
            <a:ext cx="11466380" cy="6858000"/>
          </a:xfrm>
          <a:custGeom>
            <a:avLst/>
            <a:gdLst>
              <a:gd name="connsiteX0" fmla="*/ 0 w 11466380"/>
              <a:gd name="connsiteY0" fmla="*/ 0 h 6858000"/>
              <a:gd name="connsiteX1" fmla="*/ 11466380 w 11466380"/>
              <a:gd name="connsiteY1" fmla="*/ 0 h 6858000"/>
              <a:gd name="connsiteX2" fmla="*/ 11459898 w 11466380"/>
              <a:gd name="connsiteY2" fmla="*/ 33875 h 6858000"/>
              <a:gd name="connsiteX3" fmla="*/ 6840458 w 11466380"/>
              <a:gd name="connsiteY3" fmla="*/ 4541685 h 6858000"/>
              <a:gd name="connsiteX4" fmla="*/ 4129570 w 11466380"/>
              <a:gd name="connsiteY4" fmla="*/ 6856267 h 6858000"/>
              <a:gd name="connsiteX5" fmla="*/ 4128533 w 11466380"/>
              <a:gd name="connsiteY5" fmla="*/ 6858000 h 6858000"/>
              <a:gd name="connsiteX6" fmla="*/ 0 w 1146638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66380" h="6858000">
                <a:moveTo>
                  <a:pt x="0" y="0"/>
                </a:moveTo>
                <a:lnTo>
                  <a:pt x="11466380" y="0"/>
                </a:lnTo>
                <a:lnTo>
                  <a:pt x="11459898" y="33875"/>
                </a:lnTo>
                <a:cubicBezTo>
                  <a:pt x="10886758" y="2678478"/>
                  <a:pt x="8663700" y="3567130"/>
                  <a:pt x="6840458" y="4541685"/>
                </a:cubicBezTo>
                <a:cubicBezTo>
                  <a:pt x="5506759" y="5254571"/>
                  <a:pt x="4668282" y="6031842"/>
                  <a:pt x="4129570" y="6856267"/>
                </a:cubicBezTo>
                <a:lnTo>
                  <a:pt x="4128533" y="6858000"/>
                </a:lnTo>
                <a:lnTo>
                  <a:pt x="0" y="6858000"/>
                </a:lnTo>
                <a:close/>
              </a:path>
            </a:pathLst>
          </a:custGeom>
          <a:solidFill>
            <a:schemeClr val="bg1"/>
          </a:solidFill>
          <a:ln w="9525" cap="flat">
            <a:noFill/>
            <a:prstDash val="solid"/>
            <a:miter/>
          </a:ln>
        </p:spPr>
        <p:txBody>
          <a:bodyPr wrap="square" rtlCol="0" anchor="ctr">
            <a:noAutofit/>
          </a:bodyPr>
          <a:lstStyle/>
          <a:p>
            <a:endParaRPr lang="en-GB"/>
          </a:p>
        </p:txBody>
      </p:sp>
      <p:sp>
        <p:nvSpPr>
          <p:cNvPr id="2" name="Title 1">
            <a:extLst>
              <a:ext uri="{FF2B5EF4-FFF2-40B4-BE49-F238E27FC236}">
                <a16:creationId xmlns:a16="http://schemas.microsoft.com/office/drawing/2014/main" id="{3DFF702D-1BAA-CD04-CB6F-1835CAFA77C8}"/>
              </a:ext>
            </a:extLst>
          </p:cNvPr>
          <p:cNvSpPr>
            <a:spLocks noGrp="1"/>
          </p:cNvSpPr>
          <p:nvPr>
            <p:ph type="ctrTitle" hasCustomPrompt="1"/>
          </p:nvPr>
        </p:nvSpPr>
        <p:spPr>
          <a:xfrm>
            <a:off x="571500" y="381000"/>
            <a:ext cx="8255000" cy="3111502"/>
          </a:xfrm>
        </p:spPr>
        <p:txBody>
          <a:bodyPr anchor="ctr">
            <a:normAutofit/>
          </a:bodyPr>
          <a:lstStyle>
            <a:lvl1pPr algn="l">
              <a:lnSpc>
                <a:spcPct val="90000"/>
              </a:lnSpc>
              <a:spcBef>
                <a:spcPct val="0"/>
              </a:spcBef>
              <a:spcAft>
                <a:spcPts val="0"/>
              </a:spcAft>
              <a:defRPr sz="5400" baseline="0">
                <a:solidFill>
                  <a:schemeClr val="tx1"/>
                </a:solidFill>
              </a:defRPr>
            </a:lvl1pPr>
          </a:lstStyle>
          <a:p>
            <a:r>
              <a:rPr lang="en-US"/>
              <a:t>Increase title point size if needed </a:t>
            </a:r>
            <a:br>
              <a:rPr lang="en-US"/>
            </a:br>
            <a:r>
              <a:rPr lang="en-US"/>
              <a:t>(54pt-88pt)</a:t>
            </a:r>
            <a:endParaRPr lang="en-GB"/>
          </a:p>
        </p:txBody>
      </p:sp>
      <p:sp>
        <p:nvSpPr>
          <p:cNvPr id="3" name="Subtitle 2">
            <a:extLst>
              <a:ext uri="{FF2B5EF4-FFF2-40B4-BE49-F238E27FC236}">
                <a16:creationId xmlns:a16="http://schemas.microsoft.com/office/drawing/2014/main" id="{4EF0327D-7FFB-B984-338C-26FC22F455E0}"/>
              </a:ext>
            </a:extLst>
          </p:cNvPr>
          <p:cNvSpPr>
            <a:spLocks noGrp="1"/>
          </p:cNvSpPr>
          <p:nvPr>
            <p:ph type="subTitle" idx="1" hasCustomPrompt="1"/>
          </p:nvPr>
        </p:nvSpPr>
        <p:spPr>
          <a:xfrm>
            <a:off x="571500" y="3619501"/>
            <a:ext cx="4064000" cy="1968500"/>
          </a:xfrm>
        </p:spPr>
        <p:txBody>
          <a:bodyPr anchor="ctr"/>
          <a:lstStyle>
            <a:lvl1pPr marL="0" indent="0" algn="l" defTabSz="914400" rtl="0" eaLnBrk="1" latinLnBrk="0" hangingPunct="1">
              <a:lnSpc>
                <a:spcPct val="90000"/>
              </a:lnSpc>
              <a:spcBef>
                <a:spcPts val="1000"/>
              </a:spcBef>
              <a:buClr>
                <a:schemeClr val="tx2"/>
              </a:buClr>
              <a:buSzPct val="120000"/>
              <a:buFont typeface="Lucida Sans Unicode" panose="020B0602030504020204" pitchFamily="34" charset="0"/>
              <a:buNone/>
              <a:defRPr lang="en-US" sz="2400" kern="1200" dirty="0">
                <a:solidFill>
                  <a:schemeClr val="tx1"/>
                </a:solidFill>
                <a:latin typeface="+mn-lt"/>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90000"/>
              </a:lnSpc>
              <a:spcBef>
                <a:spcPts val="1000"/>
              </a:spcBef>
              <a:buClr>
                <a:schemeClr val="tx2"/>
              </a:buClr>
              <a:buSzPct val="120000"/>
              <a:buFont typeface="Lucida Sans Unicode" panose="020B0602030504020204" pitchFamily="34" charset="0"/>
              <a:buNone/>
            </a:pPr>
            <a:r>
              <a:rPr lang="en-GB"/>
              <a:t>A</a:t>
            </a:r>
            <a:r>
              <a:rPr lang="en-US"/>
              <a:t>dd subtitle / additional info here. Presenter name, position, date etc.</a:t>
            </a:r>
          </a:p>
        </p:txBody>
      </p:sp>
      <p:sp>
        <p:nvSpPr>
          <p:cNvPr id="5" name="Footer Placeholder 4">
            <a:extLst>
              <a:ext uri="{FF2B5EF4-FFF2-40B4-BE49-F238E27FC236}">
                <a16:creationId xmlns:a16="http://schemas.microsoft.com/office/drawing/2014/main" id="{3C01FF0D-04D1-53FF-A1B0-FA36F65FBADB}"/>
              </a:ext>
            </a:extLst>
          </p:cNvPr>
          <p:cNvSpPr>
            <a:spLocks noGrp="1"/>
          </p:cNvSpPr>
          <p:nvPr>
            <p:ph type="ftr" sz="quarter" idx="11"/>
          </p:nvPr>
        </p:nvSpPr>
        <p:spPr>
          <a:xfrm>
            <a:off x="571500" y="6477000"/>
            <a:ext cx="2667000" cy="244475"/>
          </a:xfrm>
        </p:spPr>
        <p:txBody>
          <a:bodyPr/>
          <a:lstStyle/>
          <a:p>
            <a:endParaRPr lang="en-GB"/>
          </a:p>
        </p:txBody>
      </p:sp>
      <p:sp>
        <p:nvSpPr>
          <p:cNvPr id="4" name="Date Placeholder 3">
            <a:extLst>
              <a:ext uri="{FF2B5EF4-FFF2-40B4-BE49-F238E27FC236}">
                <a16:creationId xmlns:a16="http://schemas.microsoft.com/office/drawing/2014/main" id="{64AA2EA0-DF7D-AC68-8AA5-46DC206C0B93}"/>
              </a:ext>
            </a:extLst>
          </p:cNvPr>
          <p:cNvSpPr>
            <a:spLocks noGrp="1"/>
          </p:cNvSpPr>
          <p:nvPr>
            <p:ph type="dt" sz="half" idx="10"/>
          </p:nvPr>
        </p:nvSpPr>
        <p:spPr/>
        <p:txBody>
          <a:bodyPr/>
          <a:lstStyle>
            <a:lvl1pPr>
              <a:defRPr>
                <a:solidFill>
                  <a:schemeClr val="bg1"/>
                </a:solidFill>
              </a:defRPr>
            </a:lvl1pPr>
          </a:lstStyle>
          <a:p>
            <a:fld id="{47E783DF-4E6A-42A6-BAEA-E8FD1A5CC058}" type="datetime1">
              <a:rPr lang="en-GB" smtClean="0"/>
              <a:pPr/>
              <a:t>08/03/2025</a:t>
            </a:fld>
            <a:endParaRPr lang="en-GB"/>
          </a:p>
        </p:txBody>
      </p:sp>
      <p:sp>
        <p:nvSpPr>
          <p:cNvPr id="6" name="Slide Number Placeholder 5">
            <a:extLst>
              <a:ext uri="{FF2B5EF4-FFF2-40B4-BE49-F238E27FC236}">
                <a16:creationId xmlns:a16="http://schemas.microsoft.com/office/drawing/2014/main" id="{BC491811-61AD-F9AC-6482-AE5AD3E083C6}"/>
              </a:ext>
            </a:extLst>
          </p:cNvPr>
          <p:cNvSpPr>
            <a:spLocks noGrp="1"/>
          </p:cNvSpPr>
          <p:nvPr>
            <p:ph type="sldNum" sz="quarter" idx="12"/>
          </p:nvPr>
        </p:nvSpPr>
        <p:spPr/>
        <p:txBody>
          <a:bodyPr/>
          <a:lstStyle/>
          <a:p>
            <a:fld id="{0F36756C-E2AA-4010-9ED5-5A423156605A}" type="slidenum">
              <a:rPr lang="en-GB" smtClean="0"/>
              <a:t>‹#›</a:t>
            </a:fld>
            <a:endParaRPr lang="en-GB"/>
          </a:p>
        </p:txBody>
      </p:sp>
      <p:pic>
        <p:nvPicPr>
          <p:cNvPr id="19" name="Graphic 18">
            <a:extLst>
              <a:ext uri="{FF2B5EF4-FFF2-40B4-BE49-F238E27FC236}">
                <a16:creationId xmlns:a16="http://schemas.microsoft.com/office/drawing/2014/main" id="{A1C00A9E-B915-D247-0F8B-9A529FA26642}"/>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71500" y="5715000"/>
            <a:ext cx="2143123" cy="571499"/>
          </a:xfrm>
          <a:prstGeom prst="rect">
            <a:avLst/>
          </a:prstGeom>
        </p:spPr>
      </p:pic>
    </p:spTree>
    <p:extLst>
      <p:ext uri="{BB962C8B-B14F-4D97-AF65-F5344CB8AC3E}">
        <p14:creationId xmlns:p14="http://schemas.microsoft.com/office/powerpoint/2010/main" val="1296709492"/>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250"/>
                                        <p:tgtEl>
                                          <p:spTgt spid="18"/>
                                        </p:tgtEl>
                                      </p:cBhvr>
                                    </p:animEffect>
                                  </p:childTnLst>
                                </p:cTn>
                              </p:par>
                              <p:par>
                                <p:cTn id="8" presetID="42" presetClass="path" presetSubtype="0" decel="100000" fill="hold" grpId="1" nodeType="withEffect">
                                  <p:stCondLst>
                                    <p:cond delay="0"/>
                                  </p:stCondLst>
                                  <p:childTnLst>
                                    <p:animMotion origin="layout" path="M -0.01719 -0.00023 L -1.25E-6 1.85185E-6 " pathEditMode="relative" rAng="0" ptsTypes="AA">
                                      <p:cBhvr>
                                        <p:cTn id="9" dur="500" fill="hold"/>
                                        <p:tgtEl>
                                          <p:spTgt spid="18"/>
                                        </p:tgtEl>
                                        <p:attrNameLst>
                                          <p:attrName>ppt_x</p:attrName>
                                          <p:attrName>ppt_y</p:attrName>
                                        </p:attrNameLst>
                                      </p:cBhvr>
                                      <p:rCtr x="859" y="0"/>
                                    </p:animMotion>
                                  </p:childTnLst>
                                </p:cTn>
                              </p:par>
                              <p:par>
                                <p:cTn id="10" presetID="10" presetClass="entr" presetSubtype="0" fill="hold" grpId="0" nodeType="withEffect">
                                  <p:stCondLst>
                                    <p:cond delay="10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750"/>
                                        <p:tgtEl>
                                          <p:spTgt spid="2"/>
                                        </p:tgtEl>
                                      </p:cBhvr>
                                    </p:animEffect>
                                  </p:childTnLst>
                                </p:cTn>
                              </p:par>
                              <p:par>
                                <p:cTn id="13" presetID="42" presetClass="path" presetSubtype="0" decel="100000" fill="hold" grpId="1" nodeType="withEffect">
                                  <p:stCondLst>
                                    <p:cond delay="100"/>
                                  </p:stCondLst>
                                  <p:childTnLst>
                                    <p:animMotion origin="layout" path="M 3.33333E-6 0.03889 L 3.33333E-6 2.59259E-6 " pathEditMode="relative" rAng="0" ptsTypes="AA">
                                      <p:cBhvr>
                                        <p:cTn id="14" dur="750" fill="hold"/>
                                        <p:tgtEl>
                                          <p:spTgt spid="2"/>
                                        </p:tgtEl>
                                        <p:attrNameLst>
                                          <p:attrName>ppt_x</p:attrName>
                                          <p:attrName>ppt_y</p:attrName>
                                        </p:attrNameLst>
                                      </p:cBhvr>
                                      <p:rCtr x="0" y="-1944"/>
                                    </p:animMotion>
                                  </p:childTnLst>
                                </p:cTn>
                              </p:par>
                              <p:par>
                                <p:cTn id="15" presetID="10" presetClass="entr" presetSubtype="0" fill="hold" grpId="0" nodeType="withEffect">
                                  <p:stCondLst>
                                    <p:cond delay="20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750"/>
                                        <p:tgtEl>
                                          <p:spTgt spid="3"/>
                                        </p:tgtEl>
                                      </p:cBhvr>
                                    </p:animEffect>
                                  </p:childTnLst>
                                </p:cTn>
                              </p:par>
                              <p:par>
                                <p:cTn id="18" presetID="42" presetClass="path" presetSubtype="0" decel="100000" fill="hold" grpId="1" nodeType="withEffect">
                                  <p:stCondLst>
                                    <p:cond delay="200"/>
                                  </p:stCondLst>
                                  <p:childTnLst>
                                    <p:animMotion origin="layout" path="M -1.66667E-6 0.03889 L -1.66667E-6 3.7037E-6 " pathEditMode="relative" rAng="0" ptsTypes="AA">
                                      <p:cBhvr>
                                        <p:cTn id="19" dur="750" fill="hold"/>
                                        <p:tgtEl>
                                          <p:spTgt spid="3"/>
                                        </p:tgtEl>
                                        <p:attrNameLst>
                                          <p:attrName>ppt_x</p:attrName>
                                          <p:attrName>ppt_y</p:attrName>
                                        </p:attrNameLst>
                                      </p:cBhvr>
                                      <p:rCtr x="0" y="-1944"/>
                                    </p:animMotion>
                                  </p:childTnLst>
                                </p:cTn>
                              </p:par>
                              <p:par>
                                <p:cTn id="20" presetID="10" presetClass="entr" presetSubtype="0" fill="hold" nodeType="withEffect">
                                  <p:stCondLst>
                                    <p:cond delay="30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750"/>
                                        <p:tgtEl>
                                          <p:spTgt spid="19"/>
                                        </p:tgtEl>
                                      </p:cBhvr>
                                    </p:animEffect>
                                  </p:childTnLst>
                                </p:cTn>
                              </p:par>
                              <p:par>
                                <p:cTn id="23" presetID="42" presetClass="path" presetSubtype="0" decel="100000" fill="hold" nodeType="withEffect">
                                  <p:stCondLst>
                                    <p:cond delay="300"/>
                                  </p:stCondLst>
                                  <p:childTnLst>
                                    <p:animMotion origin="layout" path="M -1.66667E-6 0.03889 L -1.66667E-6 3.7037E-6 " pathEditMode="relative" rAng="0" ptsTypes="AA">
                                      <p:cBhvr>
                                        <p:cTn id="24" dur="750" fill="hold"/>
                                        <p:tgtEl>
                                          <p:spTgt spid="19"/>
                                        </p:tgtEl>
                                        <p:attrNameLst>
                                          <p:attrName>ppt_x</p:attrName>
                                          <p:attrName>ppt_y</p:attrName>
                                        </p:attrNameLst>
                                      </p:cBhvr>
                                      <p:rCtr x="0" y="-1944"/>
                                    </p:animMotion>
                                  </p:childTnLst>
                                </p:cTn>
                              </p:par>
                              <p:par>
                                <p:cTn id="25" presetID="22" presetClass="entr" presetSubtype="2" fill="hold" grpId="0" nodeType="withEffect">
                                  <p:stCondLst>
                                    <p:cond delay="300"/>
                                  </p:stCondLst>
                                  <p:childTnLst>
                                    <p:set>
                                      <p:cBhvr>
                                        <p:cTn id="26" dur="1" fill="hold">
                                          <p:stCondLst>
                                            <p:cond delay="0"/>
                                          </p:stCondLst>
                                        </p:cTn>
                                        <p:tgtEl>
                                          <p:spTgt spid="87"/>
                                        </p:tgtEl>
                                        <p:attrNameLst>
                                          <p:attrName>style.visibility</p:attrName>
                                        </p:attrNameLst>
                                      </p:cBhvr>
                                      <p:to>
                                        <p:strVal val="visible"/>
                                      </p:to>
                                    </p:set>
                                    <p:animEffect transition="in" filter="wipe(right)">
                                      <p:cBhvr>
                                        <p:cTn id="27" dur="300"/>
                                        <p:tgtEl>
                                          <p:spTgt spid="87"/>
                                        </p:tgtEl>
                                      </p:cBhvr>
                                    </p:animEffect>
                                  </p:childTnLst>
                                </p:cTn>
                              </p:par>
                              <p:par>
                                <p:cTn id="28" presetID="10" presetClass="entr" presetSubtype="0" fill="hold" grpId="0" nodeType="withEffect">
                                  <p:stCondLst>
                                    <p:cond delay="400"/>
                                  </p:stCondLst>
                                  <p:childTnLst>
                                    <p:set>
                                      <p:cBhvr>
                                        <p:cTn id="29" dur="1" fill="hold">
                                          <p:stCondLst>
                                            <p:cond delay="0"/>
                                          </p:stCondLst>
                                        </p:cTn>
                                        <p:tgtEl>
                                          <p:spTgt spid="96"/>
                                        </p:tgtEl>
                                        <p:attrNameLst>
                                          <p:attrName>style.visibility</p:attrName>
                                        </p:attrNameLst>
                                      </p:cBhvr>
                                      <p:to>
                                        <p:strVal val="visible"/>
                                      </p:to>
                                    </p:set>
                                    <p:animEffect transition="in" filter="fade">
                                      <p:cBhvr>
                                        <p:cTn id="30" dur="700"/>
                                        <p:tgtEl>
                                          <p:spTgt spid="96"/>
                                        </p:tgtEl>
                                      </p:cBhvr>
                                    </p:animEffect>
                                  </p:childTnLst>
                                </p:cTn>
                              </p:par>
                              <p:par>
                                <p:cTn id="31" presetID="64" presetClass="path" presetSubtype="0" accel="50000" decel="50000" fill="hold" grpId="1" nodeType="withEffect">
                                  <p:stCondLst>
                                    <p:cond delay="400"/>
                                  </p:stCondLst>
                                  <p:childTnLst>
                                    <p:animMotion origin="layout" path="M 5.55112E-17 0.27662 L 5.55112E-17 -3.33333E-6 " pathEditMode="relative" rAng="0" ptsTypes="AA">
                                      <p:cBhvr>
                                        <p:cTn id="32" dur="500" fill="hold"/>
                                        <p:tgtEl>
                                          <p:spTgt spid="96"/>
                                        </p:tgtEl>
                                        <p:attrNameLst>
                                          <p:attrName>ppt_x</p:attrName>
                                          <p:attrName>ppt_y</p:attrName>
                                        </p:attrNameLst>
                                      </p:cBhvr>
                                      <p:rCtr x="0" y="-13843"/>
                                    </p:animMotion>
                                  </p:childTnLst>
                                </p:cTn>
                              </p:par>
                              <p:par>
                                <p:cTn id="33" presetID="22" presetClass="entr" presetSubtype="8" fill="hold" grpId="0" nodeType="withEffect">
                                  <p:stCondLst>
                                    <p:cond delay="400"/>
                                  </p:stCondLst>
                                  <p:childTnLst>
                                    <p:set>
                                      <p:cBhvr>
                                        <p:cTn id="34" dur="1" fill="hold">
                                          <p:stCondLst>
                                            <p:cond delay="0"/>
                                          </p:stCondLst>
                                        </p:cTn>
                                        <p:tgtEl>
                                          <p:spTgt spid="95"/>
                                        </p:tgtEl>
                                        <p:attrNameLst>
                                          <p:attrName>style.visibility</p:attrName>
                                        </p:attrNameLst>
                                      </p:cBhvr>
                                      <p:to>
                                        <p:strVal val="visible"/>
                                      </p:to>
                                    </p:set>
                                    <p:animEffect transition="in" filter="wipe(left)">
                                      <p:cBhvr>
                                        <p:cTn id="35" dur="600"/>
                                        <p:tgtEl>
                                          <p:spTgt spid="95"/>
                                        </p:tgtEl>
                                      </p:cBhvr>
                                    </p:animEffect>
                                  </p:childTnLst>
                                </p:cTn>
                              </p:par>
                              <p:par>
                                <p:cTn id="36" presetID="53" presetClass="entr" presetSubtype="16" fill="hold" grpId="0" nodeType="withEffect">
                                  <p:stCondLst>
                                    <p:cond delay="600"/>
                                  </p:stCondLst>
                                  <p:childTnLst>
                                    <p:set>
                                      <p:cBhvr>
                                        <p:cTn id="37" dur="1" fill="hold">
                                          <p:stCondLst>
                                            <p:cond delay="0"/>
                                          </p:stCondLst>
                                        </p:cTn>
                                        <p:tgtEl>
                                          <p:spTgt spid="97"/>
                                        </p:tgtEl>
                                        <p:attrNameLst>
                                          <p:attrName>style.visibility</p:attrName>
                                        </p:attrNameLst>
                                      </p:cBhvr>
                                      <p:to>
                                        <p:strVal val="visible"/>
                                      </p:to>
                                    </p:set>
                                    <p:anim calcmode="lin" valueType="num">
                                      <p:cBhvr>
                                        <p:cTn id="38" dur="200" fill="hold"/>
                                        <p:tgtEl>
                                          <p:spTgt spid="97"/>
                                        </p:tgtEl>
                                        <p:attrNameLst>
                                          <p:attrName>ppt_w</p:attrName>
                                        </p:attrNameLst>
                                      </p:cBhvr>
                                      <p:tavLst>
                                        <p:tav tm="0">
                                          <p:val>
                                            <p:fltVal val="0"/>
                                          </p:val>
                                        </p:tav>
                                        <p:tav tm="100000">
                                          <p:val>
                                            <p:strVal val="#ppt_w"/>
                                          </p:val>
                                        </p:tav>
                                      </p:tavLst>
                                    </p:anim>
                                    <p:anim calcmode="lin" valueType="num">
                                      <p:cBhvr>
                                        <p:cTn id="39" dur="200" fill="hold"/>
                                        <p:tgtEl>
                                          <p:spTgt spid="97"/>
                                        </p:tgtEl>
                                        <p:attrNameLst>
                                          <p:attrName>ppt_h</p:attrName>
                                        </p:attrNameLst>
                                      </p:cBhvr>
                                      <p:tavLst>
                                        <p:tav tm="0">
                                          <p:val>
                                            <p:fltVal val="0"/>
                                          </p:val>
                                        </p:tav>
                                        <p:tav tm="100000">
                                          <p:val>
                                            <p:strVal val="#ppt_h"/>
                                          </p:val>
                                        </p:tav>
                                      </p:tavLst>
                                    </p:anim>
                                    <p:animEffect transition="in" filter="fade">
                                      <p:cBhvr>
                                        <p:cTn id="40" dur="200"/>
                                        <p:tgtEl>
                                          <p:spTgt spid="97"/>
                                        </p:tgtEl>
                                      </p:cBhvr>
                                    </p:animEffect>
                                  </p:childTnLst>
                                </p:cTn>
                              </p:par>
                              <p:par>
                                <p:cTn id="41" presetID="6" presetClass="emph" presetSubtype="0" decel="100000" fill="hold" grpId="1" nodeType="withEffect">
                                  <p:stCondLst>
                                    <p:cond delay="600"/>
                                  </p:stCondLst>
                                  <p:childTnLst>
                                    <p:animScale>
                                      <p:cBhvr>
                                        <p:cTn id="42" dur="500" fill="hold"/>
                                        <p:tgtEl>
                                          <p:spTgt spid="97"/>
                                        </p:tgtEl>
                                      </p:cBhvr>
                                      <p:by x="9999000" y="9999000"/>
                                    </p:animScale>
                                  </p:childTnLst>
                                </p:cTn>
                              </p:par>
                              <p:par>
                                <p:cTn id="43" presetID="6" presetClass="emph" presetSubtype="0" fill="hold" grpId="2" nodeType="withEffect">
                                  <p:stCondLst>
                                    <p:cond delay="600"/>
                                  </p:stCondLst>
                                  <p:childTnLst>
                                    <p:animScale>
                                      <p:cBhvr>
                                        <p:cTn id="44" dur="10" fill="hold"/>
                                        <p:tgtEl>
                                          <p:spTgt spid="97"/>
                                        </p:tgtEl>
                                      </p:cBhvr>
                                      <p:by x="1000" y="1000"/>
                                    </p:animScale>
                                  </p:childTnLst>
                                </p:cTn>
                              </p:par>
                              <p:par>
                                <p:cTn id="45" presetID="63" presetClass="path" presetSubtype="0" accel="50000" decel="50000" fill="hold" grpId="3" nodeType="withEffect">
                                  <p:stCondLst>
                                    <p:cond delay="600"/>
                                  </p:stCondLst>
                                  <p:childTnLst>
                                    <p:animMotion origin="layout" path="M -0.04831 4.07407E-6 L 1.66667E-6 4.07407E-6 " pathEditMode="relative" rAng="0" ptsTypes="AA">
                                      <p:cBhvr>
                                        <p:cTn id="46" dur="500" fill="hold"/>
                                        <p:tgtEl>
                                          <p:spTgt spid="97"/>
                                        </p:tgtEl>
                                        <p:attrNameLst>
                                          <p:attrName>ppt_x</p:attrName>
                                          <p:attrName>ppt_y</p:attrName>
                                        </p:attrNameLst>
                                      </p:cBhvr>
                                      <p:rCtr x="2409" y="0"/>
                                    </p:animMotion>
                                  </p:childTnLst>
                                </p:cTn>
                              </p:par>
                              <p:par>
                                <p:cTn id="47" presetID="53" presetClass="entr" presetSubtype="16" fill="hold" grpId="0" nodeType="withEffect">
                                  <p:stCondLst>
                                    <p:cond delay="620"/>
                                  </p:stCondLst>
                                  <p:childTnLst>
                                    <p:set>
                                      <p:cBhvr>
                                        <p:cTn id="48" dur="1" fill="hold">
                                          <p:stCondLst>
                                            <p:cond delay="0"/>
                                          </p:stCondLst>
                                        </p:cTn>
                                        <p:tgtEl>
                                          <p:spTgt spid="98"/>
                                        </p:tgtEl>
                                        <p:attrNameLst>
                                          <p:attrName>style.visibility</p:attrName>
                                        </p:attrNameLst>
                                      </p:cBhvr>
                                      <p:to>
                                        <p:strVal val="visible"/>
                                      </p:to>
                                    </p:set>
                                    <p:anim calcmode="lin" valueType="num">
                                      <p:cBhvr>
                                        <p:cTn id="49" dur="200" fill="hold"/>
                                        <p:tgtEl>
                                          <p:spTgt spid="98"/>
                                        </p:tgtEl>
                                        <p:attrNameLst>
                                          <p:attrName>ppt_w</p:attrName>
                                        </p:attrNameLst>
                                      </p:cBhvr>
                                      <p:tavLst>
                                        <p:tav tm="0">
                                          <p:val>
                                            <p:fltVal val="0"/>
                                          </p:val>
                                        </p:tav>
                                        <p:tav tm="100000">
                                          <p:val>
                                            <p:strVal val="#ppt_w"/>
                                          </p:val>
                                        </p:tav>
                                      </p:tavLst>
                                    </p:anim>
                                    <p:anim calcmode="lin" valueType="num">
                                      <p:cBhvr>
                                        <p:cTn id="50" dur="200" fill="hold"/>
                                        <p:tgtEl>
                                          <p:spTgt spid="98"/>
                                        </p:tgtEl>
                                        <p:attrNameLst>
                                          <p:attrName>ppt_h</p:attrName>
                                        </p:attrNameLst>
                                      </p:cBhvr>
                                      <p:tavLst>
                                        <p:tav tm="0">
                                          <p:val>
                                            <p:fltVal val="0"/>
                                          </p:val>
                                        </p:tav>
                                        <p:tav tm="100000">
                                          <p:val>
                                            <p:strVal val="#ppt_h"/>
                                          </p:val>
                                        </p:tav>
                                      </p:tavLst>
                                    </p:anim>
                                    <p:animEffect transition="in" filter="fade">
                                      <p:cBhvr>
                                        <p:cTn id="51" dur="200"/>
                                        <p:tgtEl>
                                          <p:spTgt spid="98"/>
                                        </p:tgtEl>
                                      </p:cBhvr>
                                    </p:animEffect>
                                  </p:childTnLst>
                                </p:cTn>
                              </p:par>
                              <p:par>
                                <p:cTn id="52" presetID="6" presetClass="emph" presetSubtype="0" decel="100000" fill="hold" grpId="1" nodeType="withEffect">
                                  <p:stCondLst>
                                    <p:cond delay="620"/>
                                  </p:stCondLst>
                                  <p:childTnLst>
                                    <p:animScale>
                                      <p:cBhvr>
                                        <p:cTn id="53" dur="500" fill="hold"/>
                                        <p:tgtEl>
                                          <p:spTgt spid="98"/>
                                        </p:tgtEl>
                                      </p:cBhvr>
                                      <p:by x="9999000" y="9999000"/>
                                    </p:animScale>
                                  </p:childTnLst>
                                </p:cTn>
                              </p:par>
                              <p:par>
                                <p:cTn id="54" presetID="6" presetClass="emph" presetSubtype="0" fill="hold" grpId="2" nodeType="withEffect">
                                  <p:stCondLst>
                                    <p:cond delay="620"/>
                                  </p:stCondLst>
                                  <p:childTnLst>
                                    <p:animScale>
                                      <p:cBhvr>
                                        <p:cTn id="55" dur="10" fill="hold"/>
                                        <p:tgtEl>
                                          <p:spTgt spid="98"/>
                                        </p:tgtEl>
                                      </p:cBhvr>
                                      <p:by x="1000" y="1000"/>
                                    </p:animScale>
                                  </p:childTnLst>
                                </p:cTn>
                              </p:par>
                              <p:par>
                                <p:cTn id="56" presetID="63" presetClass="path" presetSubtype="0" accel="50000" decel="50000" fill="hold" grpId="3" nodeType="withEffect">
                                  <p:stCondLst>
                                    <p:cond delay="620"/>
                                  </p:stCondLst>
                                  <p:childTnLst>
                                    <p:animMotion origin="layout" path="M -0.04831 4.07407E-6 L 2.08333E-6 4.07407E-6 " pathEditMode="relative" rAng="0" ptsTypes="AA">
                                      <p:cBhvr>
                                        <p:cTn id="57" dur="500" fill="hold"/>
                                        <p:tgtEl>
                                          <p:spTgt spid="98"/>
                                        </p:tgtEl>
                                        <p:attrNameLst>
                                          <p:attrName>ppt_x</p:attrName>
                                          <p:attrName>ppt_y</p:attrName>
                                        </p:attrNameLst>
                                      </p:cBhvr>
                                      <p:rCtr x="2409" y="0"/>
                                    </p:animMotion>
                                  </p:childTnLst>
                                </p:cTn>
                              </p:par>
                              <p:par>
                                <p:cTn id="58" presetID="53" presetClass="entr" presetSubtype="16" fill="hold" grpId="0" nodeType="withEffect">
                                  <p:stCondLst>
                                    <p:cond delay="640"/>
                                  </p:stCondLst>
                                  <p:childTnLst>
                                    <p:set>
                                      <p:cBhvr>
                                        <p:cTn id="59" dur="1" fill="hold">
                                          <p:stCondLst>
                                            <p:cond delay="0"/>
                                          </p:stCondLst>
                                        </p:cTn>
                                        <p:tgtEl>
                                          <p:spTgt spid="99"/>
                                        </p:tgtEl>
                                        <p:attrNameLst>
                                          <p:attrName>style.visibility</p:attrName>
                                        </p:attrNameLst>
                                      </p:cBhvr>
                                      <p:to>
                                        <p:strVal val="visible"/>
                                      </p:to>
                                    </p:set>
                                    <p:anim calcmode="lin" valueType="num">
                                      <p:cBhvr>
                                        <p:cTn id="60" dur="200" fill="hold"/>
                                        <p:tgtEl>
                                          <p:spTgt spid="99"/>
                                        </p:tgtEl>
                                        <p:attrNameLst>
                                          <p:attrName>ppt_w</p:attrName>
                                        </p:attrNameLst>
                                      </p:cBhvr>
                                      <p:tavLst>
                                        <p:tav tm="0">
                                          <p:val>
                                            <p:fltVal val="0"/>
                                          </p:val>
                                        </p:tav>
                                        <p:tav tm="100000">
                                          <p:val>
                                            <p:strVal val="#ppt_w"/>
                                          </p:val>
                                        </p:tav>
                                      </p:tavLst>
                                    </p:anim>
                                    <p:anim calcmode="lin" valueType="num">
                                      <p:cBhvr>
                                        <p:cTn id="61" dur="200" fill="hold"/>
                                        <p:tgtEl>
                                          <p:spTgt spid="99"/>
                                        </p:tgtEl>
                                        <p:attrNameLst>
                                          <p:attrName>ppt_h</p:attrName>
                                        </p:attrNameLst>
                                      </p:cBhvr>
                                      <p:tavLst>
                                        <p:tav tm="0">
                                          <p:val>
                                            <p:fltVal val="0"/>
                                          </p:val>
                                        </p:tav>
                                        <p:tav tm="100000">
                                          <p:val>
                                            <p:strVal val="#ppt_h"/>
                                          </p:val>
                                        </p:tav>
                                      </p:tavLst>
                                    </p:anim>
                                    <p:animEffect transition="in" filter="fade">
                                      <p:cBhvr>
                                        <p:cTn id="62" dur="200"/>
                                        <p:tgtEl>
                                          <p:spTgt spid="99"/>
                                        </p:tgtEl>
                                      </p:cBhvr>
                                    </p:animEffect>
                                  </p:childTnLst>
                                </p:cTn>
                              </p:par>
                              <p:par>
                                <p:cTn id="63" presetID="6" presetClass="emph" presetSubtype="0" decel="100000" fill="hold" grpId="1" nodeType="withEffect">
                                  <p:stCondLst>
                                    <p:cond delay="640"/>
                                  </p:stCondLst>
                                  <p:childTnLst>
                                    <p:animScale>
                                      <p:cBhvr>
                                        <p:cTn id="64" dur="500" fill="hold"/>
                                        <p:tgtEl>
                                          <p:spTgt spid="99"/>
                                        </p:tgtEl>
                                      </p:cBhvr>
                                      <p:by x="9999000" y="9999000"/>
                                    </p:animScale>
                                  </p:childTnLst>
                                </p:cTn>
                              </p:par>
                              <p:par>
                                <p:cTn id="65" presetID="6" presetClass="emph" presetSubtype="0" fill="hold" grpId="2" nodeType="withEffect">
                                  <p:stCondLst>
                                    <p:cond delay="640"/>
                                  </p:stCondLst>
                                  <p:childTnLst>
                                    <p:animScale>
                                      <p:cBhvr>
                                        <p:cTn id="66" dur="10" fill="hold"/>
                                        <p:tgtEl>
                                          <p:spTgt spid="99"/>
                                        </p:tgtEl>
                                      </p:cBhvr>
                                      <p:by x="1000" y="1000"/>
                                    </p:animScale>
                                  </p:childTnLst>
                                </p:cTn>
                              </p:par>
                              <p:par>
                                <p:cTn id="67" presetID="63" presetClass="path" presetSubtype="0" accel="50000" decel="50000" fill="hold" grpId="3" nodeType="withEffect">
                                  <p:stCondLst>
                                    <p:cond delay="640"/>
                                  </p:stCondLst>
                                  <p:childTnLst>
                                    <p:animMotion origin="layout" path="M -0.04831 4.07407E-6 L 1.66667E-6 4.07407E-6 " pathEditMode="relative" rAng="0" ptsTypes="AA">
                                      <p:cBhvr>
                                        <p:cTn id="68" dur="500" fill="hold"/>
                                        <p:tgtEl>
                                          <p:spTgt spid="99"/>
                                        </p:tgtEl>
                                        <p:attrNameLst>
                                          <p:attrName>ppt_x</p:attrName>
                                          <p:attrName>ppt_y</p:attrName>
                                        </p:attrNameLst>
                                      </p:cBhvr>
                                      <p:rCtr x="2409" y="0"/>
                                    </p:animMotion>
                                  </p:childTnLst>
                                </p:cTn>
                              </p:par>
                              <p:par>
                                <p:cTn id="69" presetID="53" presetClass="entr" presetSubtype="16" fill="hold" grpId="0" nodeType="withEffect">
                                  <p:stCondLst>
                                    <p:cond delay="660"/>
                                  </p:stCondLst>
                                  <p:childTnLst>
                                    <p:set>
                                      <p:cBhvr>
                                        <p:cTn id="70" dur="1" fill="hold">
                                          <p:stCondLst>
                                            <p:cond delay="0"/>
                                          </p:stCondLst>
                                        </p:cTn>
                                        <p:tgtEl>
                                          <p:spTgt spid="100"/>
                                        </p:tgtEl>
                                        <p:attrNameLst>
                                          <p:attrName>style.visibility</p:attrName>
                                        </p:attrNameLst>
                                      </p:cBhvr>
                                      <p:to>
                                        <p:strVal val="visible"/>
                                      </p:to>
                                    </p:set>
                                    <p:anim calcmode="lin" valueType="num">
                                      <p:cBhvr>
                                        <p:cTn id="71" dur="200" fill="hold"/>
                                        <p:tgtEl>
                                          <p:spTgt spid="100"/>
                                        </p:tgtEl>
                                        <p:attrNameLst>
                                          <p:attrName>ppt_w</p:attrName>
                                        </p:attrNameLst>
                                      </p:cBhvr>
                                      <p:tavLst>
                                        <p:tav tm="0">
                                          <p:val>
                                            <p:fltVal val="0"/>
                                          </p:val>
                                        </p:tav>
                                        <p:tav tm="100000">
                                          <p:val>
                                            <p:strVal val="#ppt_w"/>
                                          </p:val>
                                        </p:tav>
                                      </p:tavLst>
                                    </p:anim>
                                    <p:anim calcmode="lin" valueType="num">
                                      <p:cBhvr>
                                        <p:cTn id="72" dur="200" fill="hold"/>
                                        <p:tgtEl>
                                          <p:spTgt spid="100"/>
                                        </p:tgtEl>
                                        <p:attrNameLst>
                                          <p:attrName>ppt_h</p:attrName>
                                        </p:attrNameLst>
                                      </p:cBhvr>
                                      <p:tavLst>
                                        <p:tav tm="0">
                                          <p:val>
                                            <p:fltVal val="0"/>
                                          </p:val>
                                        </p:tav>
                                        <p:tav tm="100000">
                                          <p:val>
                                            <p:strVal val="#ppt_h"/>
                                          </p:val>
                                        </p:tav>
                                      </p:tavLst>
                                    </p:anim>
                                    <p:animEffect transition="in" filter="fade">
                                      <p:cBhvr>
                                        <p:cTn id="73" dur="200"/>
                                        <p:tgtEl>
                                          <p:spTgt spid="100"/>
                                        </p:tgtEl>
                                      </p:cBhvr>
                                    </p:animEffect>
                                  </p:childTnLst>
                                </p:cTn>
                              </p:par>
                              <p:par>
                                <p:cTn id="74" presetID="6" presetClass="emph" presetSubtype="0" decel="100000" fill="hold" grpId="1" nodeType="withEffect">
                                  <p:stCondLst>
                                    <p:cond delay="660"/>
                                  </p:stCondLst>
                                  <p:childTnLst>
                                    <p:animScale>
                                      <p:cBhvr>
                                        <p:cTn id="75" dur="500" fill="hold"/>
                                        <p:tgtEl>
                                          <p:spTgt spid="100"/>
                                        </p:tgtEl>
                                      </p:cBhvr>
                                      <p:by x="9999000" y="9999000"/>
                                    </p:animScale>
                                  </p:childTnLst>
                                </p:cTn>
                              </p:par>
                              <p:par>
                                <p:cTn id="76" presetID="6" presetClass="emph" presetSubtype="0" fill="hold" grpId="2" nodeType="withEffect">
                                  <p:stCondLst>
                                    <p:cond delay="660"/>
                                  </p:stCondLst>
                                  <p:childTnLst>
                                    <p:animScale>
                                      <p:cBhvr>
                                        <p:cTn id="77" dur="10" fill="hold"/>
                                        <p:tgtEl>
                                          <p:spTgt spid="100"/>
                                        </p:tgtEl>
                                      </p:cBhvr>
                                      <p:by x="1000" y="1000"/>
                                    </p:animScale>
                                  </p:childTnLst>
                                </p:cTn>
                              </p:par>
                              <p:par>
                                <p:cTn id="78" presetID="63" presetClass="path" presetSubtype="0" accel="50000" decel="50000" fill="hold" grpId="3" nodeType="withEffect">
                                  <p:stCondLst>
                                    <p:cond delay="660"/>
                                  </p:stCondLst>
                                  <p:childTnLst>
                                    <p:animMotion origin="layout" path="M -0.04831 4.07407E-6 L 1.45833E-6 4.07407E-6 " pathEditMode="relative" rAng="0" ptsTypes="AA">
                                      <p:cBhvr>
                                        <p:cTn id="79" dur="500" fill="hold"/>
                                        <p:tgtEl>
                                          <p:spTgt spid="100"/>
                                        </p:tgtEl>
                                        <p:attrNameLst>
                                          <p:attrName>ppt_x</p:attrName>
                                          <p:attrName>ppt_y</p:attrName>
                                        </p:attrNameLst>
                                      </p:cBhvr>
                                      <p:rCtr x="2409" y="0"/>
                                    </p:animMotion>
                                  </p:childTnLst>
                                </p:cTn>
                              </p:par>
                              <p:par>
                                <p:cTn id="80" presetID="53" presetClass="entr" presetSubtype="16" fill="hold" grpId="0" nodeType="withEffect">
                                  <p:stCondLst>
                                    <p:cond delay="680"/>
                                  </p:stCondLst>
                                  <p:childTnLst>
                                    <p:set>
                                      <p:cBhvr>
                                        <p:cTn id="81" dur="1" fill="hold">
                                          <p:stCondLst>
                                            <p:cond delay="0"/>
                                          </p:stCondLst>
                                        </p:cTn>
                                        <p:tgtEl>
                                          <p:spTgt spid="101"/>
                                        </p:tgtEl>
                                        <p:attrNameLst>
                                          <p:attrName>style.visibility</p:attrName>
                                        </p:attrNameLst>
                                      </p:cBhvr>
                                      <p:to>
                                        <p:strVal val="visible"/>
                                      </p:to>
                                    </p:set>
                                    <p:anim calcmode="lin" valueType="num">
                                      <p:cBhvr>
                                        <p:cTn id="82" dur="200" fill="hold"/>
                                        <p:tgtEl>
                                          <p:spTgt spid="101"/>
                                        </p:tgtEl>
                                        <p:attrNameLst>
                                          <p:attrName>ppt_w</p:attrName>
                                        </p:attrNameLst>
                                      </p:cBhvr>
                                      <p:tavLst>
                                        <p:tav tm="0">
                                          <p:val>
                                            <p:fltVal val="0"/>
                                          </p:val>
                                        </p:tav>
                                        <p:tav tm="100000">
                                          <p:val>
                                            <p:strVal val="#ppt_w"/>
                                          </p:val>
                                        </p:tav>
                                      </p:tavLst>
                                    </p:anim>
                                    <p:anim calcmode="lin" valueType="num">
                                      <p:cBhvr>
                                        <p:cTn id="83" dur="200" fill="hold"/>
                                        <p:tgtEl>
                                          <p:spTgt spid="101"/>
                                        </p:tgtEl>
                                        <p:attrNameLst>
                                          <p:attrName>ppt_h</p:attrName>
                                        </p:attrNameLst>
                                      </p:cBhvr>
                                      <p:tavLst>
                                        <p:tav tm="0">
                                          <p:val>
                                            <p:fltVal val="0"/>
                                          </p:val>
                                        </p:tav>
                                        <p:tav tm="100000">
                                          <p:val>
                                            <p:strVal val="#ppt_h"/>
                                          </p:val>
                                        </p:tav>
                                      </p:tavLst>
                                    </p:anim>
                                    <p:animEffect transition="in" filter="fade">
                                      <p:cBhvr>
                                        <p:cTn id="84" dur="200"/>
                                        <p:tgtEl>
                                          <p:spTgt spid="101"/>
                                        </p:tgtEl>
                                      </p:cBhvr>
                                    </p:animEffect>
                                  </p:childTnLst>
                                </p:cTn>
                              </p:par>
                              <p:par>
                                <p:cTn id="85" presetID="6" presetClass="emph" presetSubtype="0" decel="100000" fill="hold" grpId="1" nodeType="withEffect">
                                  <p:stCondLst>
                                    <p:cond delay="680"/>
                                  </p:stCondLst>
                                  <p:childTnLst>
                                    <p:animScale>
                                      <p:cBhvr>
                                        <p:cTn id="86" dur="500" fill="hold"/>
                                        <p:tgtEl>
                                          <p:spTgt spid="101"/>
                                        </p:tgtEl>
                                      </p:cBhvr>
                                      <p:by x="9999000" y="9999000"/>
                                    </p:animScale>
                                  </p:childTnLst>
                                </p:cTn>
                              </p:par>
                              <p:par>
                                <p:cTn id="87" presetID="6" presetClass="emph" presetSubtype="0" fill="hold" grpId="2" nodeType="withEffect">
                                  <p:stCondLst>
                                    <p:cond delay="680"/>
                                  </p:stCondLst>
                                  <p:childTnLst>
                                    <p:animScale>
                                      <p:cBhvr>
                                        <p:cTn id="88" dur="10" fill="hold"/>
                                        <p:tgtEl>
                                          <p:spTgt spid="101"/>
                                        </p:tgtEl>
                                      </p:cBhvr>
                                      <p:by x="1000" y="1000"/>
                                    </p:animScale>
                                  </p:childTnLst>
                                </p:cTn>
                              </p:par>
                              <p:par>
                                <p:cTn id="89" presetID="63" presetClass="path" presetSubtype="0" accel="50000" decel="50000" fill="hold" grpId="3" nodeType="withEffect">
                                  <p:stCondLst>
                                    <p:cond delay="680"/>
                                  </p:stCondLst>
                                  <p:childTnLst>
                                    <p:animMotion origin="layout" path="M -0.04831 4.07407E-6 L 1.66667E-6 4.07407E-6 " pathEditMode="relative" rAng="0" ptsTypes="AA">
                                      <p:cBhvr>
                                        <p:cTn id="90" dur="500" fill="hold"/>
                                        <p:tgtEl>
                                          <p:spTgt spid="101"/>
                                        </p:tgtEl>
                                        <p:attrNameLst>
                                          <p:attrName>ppt_x</p:attrName>
                                          <p:attrName>ppt_y</p:attrName>
                                        </p:attrNameLst>
                                      </p:cBhvr>
                                      <p:rCtr x="2409" y="0"/>
                                    </p:animMotion>
                                  </p:childTnLst>
                                </p:cTn>
                              </p:par>
                              <p:par>
                                <p:cTn id="91" presetID="53" presetClass="entr" presetSubtype="16" fill="hold" grpId="0" nodeType="withEffect">
                                  <p:stCondLst>
                                    <p:cond delay="600"/>
                                  </p:stCondLst>
                                  <p:childTnLst>
                                    <p:set>
                                      <p:cBhvr>
                                        <p:cTn id="92" dur="1" fill="hold">
                                          <p:stCondLst>
                                            <p:cond delay="0"/>
                                          </p:stCondLst>
                                        </p:cTn>
                                        <p:tgtEl>
                                          <p:spTgt spid="94"/>
                                        </p:tgtEl>
                                        <p:attrNameLst>
                                          <p:attrName>style.visibility</p:attrName>
                                        </p:attrNameLst>
                                      </p:cBhvr>
                                      <p:to>
                                        <p:strVal val="visible"/>
                                      </p:to>
                                    </p:set>
                                    <p:anim calcmode="lin" valueType="num">
                                      <p:cBhvr>
                                        <p:cTn id="93" dur="200" fill="hold"/>
                                        <p:tgtEl>
                                          <p:spTgt spid="94"/>
                                        </p:tgtEl>
                                        <p:attrNameLst>
                                          <p:attrName>ppt_w</p:attrName>
                                        </p:attrNameLst>
                                      </p:cBhvr>
                                      <p:tavLst>
                                        <p:tav tm="0">
                                          <p:val>
                                            <p:fltVal val="0"/>
                                          </p:val>
                                        </p:tav>
                                        <p:tav tm="100000">
                                          <p:val>
                                            <p:strVal val="#ppt_w"/>
                                          </p:val>
                                        </p:tav>
                                      </p:tavLst>
                                    </p:anim>
                                    <p:anim calcmode="lin" valueType="num">
                                      <p:cBhvr>
                                        <p:cTn id="94" dur="200" fill="hold"/>
                                        <p:tgtEl>
                                          <p:spTgt spid="94"/>
                                        </p:tgtEl>
                                        <p:attrNameLst>
                                          <p:attrName>ppt_h</p:attrName>
                                        </p:attrNameLst>
                                      </p:cBhvr>
                                      <p:tavLst>
                                        <p:tav tm="0">
                                          <p:val>
                                            <p:fltVal val="0"/>
                                          </p:val>
                                        </p:tav>
                                        <p:tav tm="100000">
                                          <p:val>
                                            <p:strVal val="#ppt_h"/>
                                          </p:val>
                                        </p:tav>
                                      </p:tavLst>
                                    </p:anim>
                                    <p:animEffect transition="in" filter="fade">
                                      <p:cBhvr>
                                        <p:cTn id="95" dur="200"/>
                                        <p:tgtEl>
                                          <p:spTgt spid="94"/>
                                        </p:tgtEl>
                                      </p:cBhvr>
                                    </p:animEffect>
                                  </p:childTnLst>
                                </p:cTn>
                              </p:par>
                              <p:par>
                                <p:cTn id="96" presetID="6" presetClass="emph" presetSubtype="0" decel="100000" fill="hold" grpId="1" nodeType="withEffect">
                                  <p:stCondLst>
                                    <p:cond delay="600"/>
                                  </p:stCondLst>
                                  <p:childTnLst>
                                    <p:animScale>
                                      <p:cBhvr>
                                        <p:cTn id="97" dur="500" fill="hold"/>
                                        <p:tgtEl>
                                          <p:spTgt spid="94"/>
                                        </p:tgtEl>
                                      </p:cBhvr>
                                      <p:by x="9999000" y="9999000"/>
                                    </p:animScale>
                                  </p:childTnLst>
                                </p:cTn>
                              </p:par>
                              <p:par>
                                <p:cTn id="98" presetID="6" presetClass="emph" presetSubtype="0" fill="hold" grpId="2" nodeType="withEffect">
                                  <p:stCondLst>
                                    <p:cond delay="600"/>
                                  </p:stCondLst>
                                  <p:childTnLst>
                                    <p:animScale>
                                      <p:cBhvr>
                                        <p:cTn id="99" dur="10" fill="hold"/>
                                        <p:tgtEl>
                                          <p:spTgt spid="94"/>
                                        </p:tgtEl>
                                      </p:cBhvr>
                                      <p:by x="1000" y="1000"/>
                                    </p:animScale>
                                  </p:childTnLst>
                                </p:cTn>
                              </p:par>
                              <p:par>
                                <p:cTn id="100" presetID="53" presetClass="entr" presetSubtype="16" fill="hold" grpId="0" nodeType="withEffect">
                                  <p:stCondLst>
                                    <p:cond delay="640"/>
                                  </p:stCondLst>
                                  <p:childTnLst>
                                    <p:set>
                                      <p:cBhvr>
                                        <p:cTn id="101" dur="1" fill="hold">
                                          <p:stCondLst>
                                            <p:cond delay="0"/>
                                          </p:stCondLst>
                                        </p:cTn>
                                        <p:tgtEl>
                                          <p:spTgt spid="89"/>
                                        </p:tgtEl>
                                        <p:attrNameLst>
                                          <p:attrName>style.visibility</p:attrName>
                                        </p:attrNameLst>
                                      </p:cBhvr>
                                      <p:to>
                                        <p:strVal val="visible"/>
                                      </p:to>
                                    </p:set>
                                    <p:anim calcmode="lin" valueType="num">
                                      <p:cBhvr>
                                        <p:cTn id="102" dur="200" fill="hold"/>
                                        <p:tgtEl>
                                          <p:spTgt spid="89"/>
                                        </p:tgtEl>
                                        <p:attrNameLst>
                                          <p:attrName>ppt_w</p:attrName>
                                        </p:attrNameLst>
                                      </p:cBhvr>
                                      <p:tavLst>
                                        <p:tav tm="0">
                                          <p:val>
                                            <p:fltVal val="0"/>
                                          </p:val>
                                        </p:tav>
                                        <p:tav tm="100000">
                                          <p:val>
                                            <p:strVal val="#ppt_w"/>
                                          </p:val>
                                        </p:tav>
                                      </p:tavLst>
                                    </p:anim>
                                    <p:anim calcmode="lin" valueType="num">
                                      <p:cBhvr>
                                        <p:cTn id="103" dur="200" fill="hold"/>
                                        <p:tgtEl>
                                          <p:spTgt spid="89"/>
                                        </p:tgtEl>
                                        <p:attrNameLst>
                                          <p:attrName>ppt_h</p:attrName>
                                        </p:attrNameLst>
                                      </p:cBhvr>
                                      <p:tavLst>
                                        <p:tav tm="0">
                                          <p:val>
                                            <p:fltVal val="0"/>
                                          </p:val>
                                        </p:tav>
                                        <p:tav tm="100000">
                                          <p:val>
                                            <p:strVal val="#ppt_h"/>
                                          </p:val>
                                        </p:tav>
                                      </p:tavLst>
                                    </p:anim>
                                    <p:animEffect transition="in" filter="fade">
                                      <p:cBhvr>
                                        <p:cTn id="104" dur="200"/>
                                        <p:tgtEl>
                                          <p:spTgt spid="89"/>
                                        </p:tgtEl>
                                      </p:cBhvr>
                                    </p:animEffect>
                                  </p:childTnLst>
                                </p:cTn>
                              </p:par>
                              <p:par>
                                <p:cTn id="105" presetID="6" presetClass="emph" presetSubtype="0" decel="100000" fill="hold" grpId="1" nodeType="withEffect">
                                  <p:stCondLst>
                                    <p:cond delay="640"/>
                                  </p:stCondLst>
                                  <p:childTnLst>
                                    <p:animScale>
                                      <p:cBhvr>
                                        <p:cTn id="106" dur="500" fill="hold"/>
                                        <p:tgtEl>
                                          <p:spTgt spid="89"/>
                                        </p:tgtEl>
                                      </p:cBhvr>
                                      <p:by x="9999000" y="9999000"/>
                                    </p:animScale>
                                  </p:childTnLst>
                                </p:cTn>
                              </p:par>
                              <p:par>
                                <p:cTn id="107" presetID="6" presetClass="emph" presetSubtype="0" fill="hold" grpId="2" nodeType="withEffect">
                                  <p:stCondLst>
                                    <p:cond delay="640"/>
                                  </p:stCondLst>
                                  <p:childTnLst>
                                    <p:animScale>
                                      <p:cBhvr>
                                        <p:cTn id="108" dur="10" fill="hold"/>
                                        <p:tgtEl>
                                          <p:spTgt spid="89"/>
                                        </p:tgtEl>
                                      </p:cBhvr>
                                      <p:by x="1000" y="1000"/>
                                    </p:animScale>
                                  </p:childTnLst>
                                </p:cTn>
                              </p:par>
                              <p:par>
                                <p:cTn id="109" presetID="63" presetClass="path" presetSubtype="0" accel="50000" decel="50000" fill="hold" grpId="3" nodeType="withEffect">
                                  <p:stCondLst>
                                    <p:cond delay="640"/>
                                  </p:stCondLst>
                                  <p:childTnLst>
                                    <p:animMotion origin="layout" path="M 0.00039 0.19491 L 6.25E-7 2.77556E-17 " pathEditMode="relative" rAng="0" ptsTypes="AA">
                                      <p:cBhvr>
                                        <p:cTn id="110" dur="500" fill="hold"/>
                                        <p:tgtEl>
                                          <p:spTgt spid="89"/>
                                        </p:tgtEl>
                                        <p:attrNameLst>
                                          <p:attrName>ppt_x</p:attrName>
                                          <p:attrName>ppt_y</p:attrName>
                                        </p:attrNameLst>
                                      </p:cBhvr>
                                      <p:rCtr x="-26" y="-9745"/>
                                    </p:animMotion>
                                  </p:childTnLst>
                                </p:cTn>
                              </p:par>
                              <p:par>
                                <p:cTn id="111" presetID="10" presetClass="entr" presetSubtype="0" fill="hold" grpId="0" nodeType="withEffect">
                                  <p:stCondLst>
                                    <p:cond delay="600"/>
                                  </p:stCondLst>
                                  <p:childTnLst>
                                    <p:set>
                                      <p:cBhvr>
                                        <p:cTn id="112" dur="1" fill="hold">
                                          <p:stCondLst>
                                            <p:cond delay="0"/>
                                          </p:stCondLst>
                                        </p:cTn>
                                        <p:tgtEl>
                                          <p:spTgt spid="90"/>
                                        </p:tgtEl>
                                        <p:attrNameLst>
                                          <p:attrName>style.visibility</p:attrName>
                                        </p:attrNameLst>
                                      </p:cBhvr>
                                      <p:to>
                                        <p:strVal val="visible"/>
                                      </p:to>
                                    </p:set>
                                    <p:animEffect transition="in" filter="fade">
                                      <p:cBhvr>
                                        <p:cTn id="113" dur="250"/>
                                        <p:tgtEl>
                                          <p:spTgt spid="90"/>
                                        </p:tgtEl>
                                      </p:cBhvr>
                                    </p:animEffect>
                                  </p:childTnLst>
                                </p:cTn>
                              </p:par>
                              <p:par>
                                <p:cTn id="114" presetID="42" presetClass="path" presetSubtype="0" decel="100000" fill="hold" grpId="1" nodeType="withEffect">
                                  <p:stCondLst>
                                    <p:cond delay="600"/>
                                  </p:stCondLst>
                                  <p:childTnLst>
                                    <p:animMotion origin="layout" path="M 0 0.03889 L 0 -4.44444E-6 " pathEditMode="relative" rAng="0" ptsTypes="AA">
                                      <p:cBhvr>
                                        <p:cTn id="115" dur="500" fill="hold"/>
                                        <p:tgtEl>
                                          <p:spTgt spid="90"/>
                                        </p:tgtEl>
                                        <p:attrNameLst>
                                          <p:attrName>ppt_x</p:attrName>
                                          <p:attrName>ppt_y</p:attrName>
                                        </p:attrNameLst>
                                      </p:cBhvr>
                                      <p:rCtr x="0" y="-1944"/>
                                    </p:animMotion>
                                  </p:childTnLst>
                                </p:cTn>
                              </p:par>
                              <p:par>
                                <p:cTn id="116" presetID="10" presetClass="entr" presetSubtype="0" fill="hold" grpId="0" nodeType="withEffect">
                                  <p:stCondLst>
                                    <p:cond delay="650"/>
                                  </p:stCondLst>
                                  <p:childTnLst>
                                    <p:set>
                                      <p:cBhvr>
                                        <p:cTn id="117" dur="1" fill="hold">
                                          <p:stCondLst>
                                            <p:cond delay="0"/>
                                          </p:stCondLst>
                                        </p:cTn>
                                        <p:tgtEl>
                                          <p:spTgt spid="91"/>
                                        </p:tgtEl>
                                        <p:attrNameLst>
                                          <p:attrName>style.visibility</p:attrName>
                                        </p:attrNameLst>
                                      </p:cBhvr>
                                      <p:to>
                                        <p:strVal val="visible"/>
                                      </p:to>
                                    </p:set>
                                    <p:animEffect transition="in" filter="fade">
                                      <p:cBhvr>
                                        <p:cTn id="118" dur="250"/>
                                        <p:tgtEl>
                                          <p:spTgt spid="91"/>
                                        </p:tgtEl>
                                      </p:cBhvr>
                                    </p:animEffect>
                                  </p:childTnLst>
                                </p:cTn>
                              </p:par>
                              <p:par>
                                <p:cTn id="119" presetID="42" presetClass="path" presetSubtype="0" decel="100000" fill="hold" grpId="1" nodeType="withEffect">
                                  <p:stCondLst>
                                    <p:cond delay="650"/>
                                  </p:stCondLst>
                                  <p:childTnLst>
                                    <p:animMotion origin="layout" path="M 1.11022E-16 0.04676 L 1.11022E-16 -3.33333E-6 " pathEditMode="relative" rAng="0" ptsTypes="AA">
                                      <p:cBhvr>
                                        <p:cTn id="120" dur="500" fill="hold"/>
                                        <p:tgtEl>
                                          <p:spTgt spid="91"/>
                                        </p:tgtEl>
                                        <p:attrNameLst>
                                          <p:attrName>ppt_x</p:attrName>
                                          <p:attrName>ppt_y</p:attrName>
                                        </p:attrNameLst>
                                      </p:cBhvr>
                                      <p:rCtr x="0" y="-2338"/>
                                    </p:animMotion>
                                  </p:childTnLst>
                                </p:cTn>
                              </p:par>
                              <p:par>
                                <p:cTn id="121" presetID="10" presetClass="entr" presetSubtype="0" fill="hold" grpId="0" nodeType="withEffect">
                                  <p:stCondLst>
                                    <p:cond delay="650"/>
                                  </p:stCondLst>
                                  <p:childTnLst>
                                    <p:set>
                                      <p:cBhvr>
                                        <p:cTn id="122" dur="1" fill="hold">
                                          <p:stCondLst>
                                            <p:cond delay="0"/>
                                          </p:stCondLst>
                                        </p:cTn>
                                        <p:tgtEl>
                                          <p:spTgt spid="92"/>
                                        </p:tgtEl>
                                        <p:attrNameLst>
                                          <p:attrName>style.visibility</p:attrName>
                                        </p:attrNameLst>
                                      </p:cBhvr>
                                      <p:to>
                                        <p:strVal val="visible"/>
                                      </p:to>
                                    </p:set>
                                    <p:animEffect transition="in" filter="fade">
                                      <p:cBhvr>
                                        <p:cTn id="123" dur="250"/>
                                        <p:tgtEl>
                                          <p:spTgt spid="92"/>
                                        </p:tgtEl>
                                      </p:cBhvr>
                                    </p:animEffect>
                                  </p:childTnLst>
                                </p:cTn>
                              </p:par>
                              <p:par>
                                <p:cTn id="124" presetID="42" presetClass="path" presetSubtype="0" decel="100000" fill="hold" grpId="1" nodeType="withEffect">
                                  <p:stCondLst>
                                    <p:cond delay="650"/>
                                  </p:stCondLst>
                                  <p:childTnLst>
                                    <p:animMotion origin="layout" path="M 0 0.02315 L 0 -4.44444E-6 " pathEditMode="relative" rAng="0" ptsTypes="AA">
                                      <p:cBhvr>
                                        <p:cTn id="125" dur="500" fill="hold"/>
                                        <p:tgtEl>
                                          <p:spTgt spid="92"/>
                                        </p:tgtEl>
                                        <p:attrNameLst>
                                          <p:attrName>ppt_x</p:attrName>
                                          <p:attrName>ppt_y</p:attrName>
                                        </p:attrNameLst>
                                      </p:cBhvr>
                                      <p:rCtr x="0" y="-1157"/>
                                    </p:animMotion>
                                  </p:childTnLst>
                                </p:cTn>
                              </p:par>
                              <p:par>
                                <p:cTn id="126" presetID="10" presetClass="entr" presetSubtype="0" fill="hold" grpId="0" nodeType="withEffect">
                                  <p:stCondLst>
                                    <p:cond delay="750"/>
                                  </p:stCondLst>
                                  <p:childTnLst>
                                    <p:set>
                                      <p:cBhvr>
                                        <p:cTn id="127" dur="1" fill="hold">
                                          <p:stCondLst>
                                            <p:cond delay="0"/>
                                          </p:stCondLst>
                                        </p:cTn>
                                        <p:tgtEl>
                                          <p:spTgt spid="88"/>
                                        </p:tgtEl>
                                        <p:attrNameLst>
                                          <p:attrName>style.visibility</p:attrName>
                                        </p:attrNameLst>
                                      </p:cBhvr>
                                      <p:to>
                                        <p:strVal val="visible"/>
                                      </p:to>
                                    </p:set>
                                    <p:animEffect transition="in" filter="fade">
                                      <p:cBhvr>
                                        <p:cTn id="128" dur="250"/>
                                        <p:tgtEl>
                                          <p:spTgt spid="88"/>
                                        </p:tgtEl>
                                      </p:cBhvr>
                                    </p:animEffect>
                                  </p:childTnLst>
                                </p:cTn>
                              </p:par>
                              <p:par>
                                <p:cTn id="129" presetID="42" presetClass="path" presetSubtype="0" decel="100000" fill="hold" grpId="1" nodeType="withEffect">
                                  <p:stCondLst>
                                    <p:cond delay="750"/>
                                  </p:stCondLst>
                                  <p:childTnLst>
                                    <p:animMotion origin="layout" path="M 1.11022E-16 0.05787 L 1.11022E-16 -3.33333E-6 " pathEditMode="relative" rAng="0" ptsTypes="AA">
                                      <p:cBhvr>
                                        <p:cTn id="130" dur="500" fill="hold"/>
                                        <p:tgtEl>
                                          <p:spTgt spid="88"/>
                                        </p:tgtEl>
                                        <p:attrNameLst>
                                          <p:attrName>ppt_x</p:attrName>
                                          <p:attrName>ppt_y</p:attrName>
                                        </p:attrNameLst>
                                      </p:cBhvr>
                                      <p:rCtr x="0" y="-2894"/>
                                    </p:animMotion>
                                  </p:childTnLst>
                                </p:cTn>
                              </p:par>
                              <p:par>
                                <p:cTn id="131" presetID="10" presetClass="entr" presetSubtype="0" fill="hold" grpId="0" nodeType="withEffect">
                                  <p:stCondLst>
                                    <p:cond delay="600"/>
                                  </p:stCondLst>
                                  <p:childTnLst>
                                    <p:set>
                                      <p:cBhvr>
                                        <p:cTn id="132" dur="1" fill="hold">
                                          <p:stCondLst>
                                            <p:cond delay="0"/>
                                          </p:stCondLst>
                                        </p:cTn>
                                        <p:tgtEl>
                                          <p:spTgt spid="93"/>
                                        </p:tgtEl>
                                        <p:attrNameLst>
                                          <p:attrName>style.visibility</p:attrName>
                                        </p:attrNameLst>
                                      </p:cBhvr>
                                      <p:to>
                                        <p:strVal val="visible"/>
                                      </p:to>
                                    </p:set>
                                    <p:animEffect transition="in" filter="fade">
                                      <p:cBhvr>
                                        <p:cTn id="133" dur="250"/>
                                        <p:tgtEl>
                                          <p:spTgt spid="93"/>
                                        </p:tgtEl>
                                      </p:cBhvr>
                                    </p:animEffect>
                                  </p:childTnLst>
                                </p:cTn>
                              </p:par>
                              <p:par>
                                <p:cTn id="134" presetID="42" presetClass="path" presetSubtype="0" decel="100000" fill="hold" grpId="1" nodeType="withEffect">
                                  <p:stCondLst>
                                    <p:cond delay="600"/>
                                  </p:stCondLst>
                                  <p:childTnLst>
                                    <p:animMotion origin="layout" path="M 1.11022E-16 0.03889 L 1.11022E-16 -4.44444E-6 " pathEditMode="relative" rAng="0" ptsTypes="AA">
                                      <p:cBhvr>
                                        <p:cTn id="135" dur="500" fill="hold"/>
                                        <p:tgtEl>
                                          <p:spTgt spid="93"/>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 grpId="0" animBg="1"/>
      <p:bldP spid="88" grpId="0" animBg="1"/>
      <p:bldP spid="88" grpId="1" animBg="1"/>
      <p:bldP spid="89" grpId="0" animBg="1"/>
      <p:bldP spid="89" grpId="1" animBg="1"/>
      <p:bldP spid="89" grpId="2" animBg="1"/>
      <p:bldP spid="89" grpId="3" animBg="1"/>
      <p:bldP spid="90" grpId="0" animBg="1"/>
      <p:bldP spid="90" grpId="1" animBg="1"/>
      <p:bldP spid="91" grpId="0" animBg="1"/>
      <p:bldP spid="91" grpId="1" animBg="1"/>
      <p:bldP spid="92" grpId="0" animBg="1"/>
      <p:bldP spid="92" grpId="1" animBg="1"/>
      <p:bldP spid="93" grpId="0" animBg="1"/>
      <p:bldP spid="93" grpId="1" animBg="1"/>
      <p:bldP spid="94" grpId="0" animBg="1"/>
      <p:bldP spid="94" grpId="1" animBg="1"/>
      <p:bldP spid="94" grpId="2" animBg="1"/>
      <p:bldP spid="95" grpId="0" animBg="1"/>
      <p:bldP spid="96" grpId="0" animBg="1"/>
      <p:bldP spid="96" grpId="1" animBg="1"/>
      <p:bldP spid="97" grpId="0" animBg="1"/>
      <p:bldP spid="97" grpId="1" animBg="1"/>
      <p:bldP spid="97" grpId="2" animBg="1"/>
      <p:bldP spid="97" grpId="3" animBg="1"/>
      <p:bldP spid="98" grpId="0" animBg="1"/>
      <p:bldP spid="98" grpId="1" animBg="1"/>
      <p:bldP spid="98" grpId="2" animBg="1"/>
      <p:bldP spid="98" grpId="3" animBg="1"/>
      <p:bldP spid="99" grpId="0" animBg="1"/>
      <p:bldP spid="99" grpId="1" animBg="1"/>
      <p:bldP spid="99" grpId="2" animBg="1"/>
      <p:bldP spid="99" grpId="3" animBg="1"/>
      <p:bldP spid="100" grpId="0" animBg="1"/>
      <p:bldP spid="100" grpId="1" animBg="1"/>
      <p:bldP spid="100" grpId="2" animBg="1"/>
      <p:bldP spid="100" grpId="3" animBg="1"/>
      <p:bldP spid="101" grpId="0" animBg="1"/>
      <p:bldP spid="101" grpId="1" animBg="1"/>
      <p:bldP spid="101" grpId="2" animBg="1"/>
      <p:bldP spid="101" grpId="3" animBg="1"/>
      <p:bldP spid="18" grpId="0" animBg="1"/>
      <p:bldP spid="18" grpId="1" animBg="1"/>
      <p:bldP spid="2" grpId="0"/>
      <p:bldP spid="2" grpId="1"/>
      <p:bldP spid="3" grpId="0">
        <p:tmplLst>
          <p:tmpl>
            <p:tnLst>
              <p:par>
                <p:cTn presetID="10" presetClass="entr" presetSubtype="0" fill="hold" nodeType="withEffect">
                  <p:stCondLst>
                    <p:cond delay="20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p:tmplLst>
          <p:tmpl>
            <p:tnLst>
              <p:par>
                <p:cTn presetID="42" presetClass="path" presetSubtype="0" decel="100000" fill="hold" nodeType="withEffect">
                  <p:stCondLst>
                    <p:cond delay="200"/>
                  </p:stCondLst>
                  <p:childTnLst>
                    <p:animMotion origin="layout" path="M -1.66667E-6 0.03889 L -1.66667E-6 3.7037E-6 " pathEditMode="relative" rAng="0" ptsTypes="AA">
                      <p:cBhvr>
                        <p:cTn dur="750" fill="hold"/>
                        <p:tgtEl>
                          <p:spTgt spid="3"/>
                        </p:tgtEl>
                        <p:attrNameLst>
                          <p:attrName>ppt_x</p:attrName>
                          <p:attrName>ppt_y</p:attrName>
                        </p:attrNameLst>
                      </p:cBhvr>
                      <p:rCtr x="0" y="-1944"/>
                    </p:animMotion>
                  </p:childTnLst>
                </p:cTn>
              </p:par>
            </p:tnLst>
          </p:tmpl>
        </p:tmplLst>
      </p:bldP>
    </p:bld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FD519D-CE56-0F4A-9B3A-4172C5EC4594}"/>
              </a:ext>
            </a:extLst>
          </p:cNvPr>
          <p:cNvSpPr>
            <a:spLocks noGrp="1"/>
          </p:cNvSpPr>
          <p:nvPr>
            <p:ph type="title" hasCustomPrompt="1"/>
          </p:nvPr>
        </p:nvSpPr>
        <p:spPr>
          <a:xfrm>
            <a:off x="470338" y="4159360"/>
            <a:ext cx="4154214" cy="1211427"/>
          </a:xfrm>
          <a:prstGeom prst="rect">
            <a:avLst/>
          </a:prstGeom>
        </p:spPr>
        <p:txBody>
          <a:bodyPr/>
          <a:lstStyle>
            <a:lvl1pPr>
              <a:defRPr>
                <a:latin typeface="Arial Black" panose="020B0A04020102020204" pitchFamily="34" charset="0"/>
              </a:defRPr>
            </a:lvl1pPr>
          </a:lstStyle>
          <a:p>
            <a:r>
              <a:rPr lang="en-US" dirty="0"/>
              <a:t>Thank you.</a:t>
            </a:r>
          </a:p>
        </p:txBody>
      </p:sp>
      <p:pic>
        <p:nvPicPr>
          <p:cNvPr id="4" name="Picture 3" descr="A picture containing drawing&#10;&#10;Description automatically generated">
            <a:extLst>
              <a:ext uri="{FF2B5EF4-FFF2-40B4-BE49-F238E27FC236}">
                <a16:creationId xmlns:a16="http://schemas.microsoft.com/office/drawing/2014/main" id="{89D1316C-FCF4-FA4A-85F7-87B5A45AD6F1}"/>
              </a:ext>
            </a:extLst>
          </p:cNvPr>
          <p:cNvPicPr>
            <a:picLocks noChangeAspect="1"/>
          </p:cNvPicPr>
          <p:nvPr userDrawn="1"/>
        </p:nvPicPr>
        <p:blipFill>
          <a:blip r:embed="rId2"/>
          <a:stretch>
            <a:fillRect/>
          </a:stretch>
        </p:blipFill>
        <p:spPr>
          <a:xfrm>
            <a:off x="560776" y="5883801"/>
            <a:ext cx="2279470" cy="701375"/>
          </a:xfrm>
          <a:prstGeom prst="rect">
            <a:avLst/>
          </a:prstGeom>
        </p:spPr>
      </p:pic>
      <p:sp>
        <p:nvSpPr>
          <p:cNvPr id="5" name="Text Placeholder 15">
            <a:extLst>
              <a:ext uri="{FF2B5EF4-FFF2-40B4-BE49-F238E27FC236}">
                <a16:creationId xmlns:a16="http://schemas.microsoft.com/office/drawing/2014/main" id="{8AA34624-FD22-7642-8DD8-EB1B6F334F3B}"/>
              </a:ext>
            </a:extLst>
          </p:cNvPr>
          <p:cNvSpPr txBox="1">
            <a:spLocks/>
          </p:cNvSpPr>
          <p:nvPr userDrawn="1"/>
        </p:nvSpPr>
        <p:spPr>
          <a:xfrm>
            <a:off x="11675666" y="6416554"/>
            <a:ext cx="432251" cy="358602"/>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5278EA36-9D65-A34A-9CF3-785DFCC0C857}" type="slidenum">
              <a:rPr lang="en-US" sz="1400" smtClean="0">
                <a:solidFill>
                  <a:schemeClr val="bg1"/>
                </a:solidFill>
              </a:rPr>
              <a:pPr/>
              <a:t>‹#›</a:t>
            </a:fld>
            <a:endParaRPr lang="en-US" sz="1400" dirty="0">
              <a:solidFill>
                <a:schemeClr val="bg1"/>
              </a:solidFill>
            </a:endParaRPr>
          </a:p>
        </p:txBody>
      </p:sp>
      <p:cxnSp>
        <p:nvCxnSpPr>
          <p:cNvPr id="7" name="Straight Connector 6">
            <a:extLst>
              <a:ext uri="{FF2B5EF4-FFF2-40B4-BE49-F238E27FC236}">
                <a16:creationId xmlns:a16="http://schemas.microsoft.com/office/drawing/2014/main" id="{F3A219ED-2CB4-5147-A267-B3C311B4B8AB}"/>
              </a:ext>
            </a:extLst>
          </p:cNvPr>
          <p:cNvCxnSpPr>
            <a:cxnSpLocks/>
          </p:cNvCxnSpPr>
          <p:nvPr userDrawn="1"/>
        </p:nvCxnSpPr>
        <p:spPr>
          <a:xfrm>
            <a:off x="11675667" y="6463789"/>
            <a:ext cx="0" cy="158750"/>
          </a:xfrm>
          <a:prstGeom prst="line">
            <a:avLst/>
          </a:prstGeom>
          <a:ln>
            <a:solidFill>
              <a:schemeClr val="bg1"/>
            </a:solidFill>
          </a:ln>
        </p:spPr>
        <p:style>
          <a:lnRef idx="1">
            <a:schemeClr val="dk1"/>
          </a:lnRef>
          <a:fillRef idx="0">
            <a:schemeClr val="dk1"/>
          </a:fillRef>
          <a:effectRef idx="0">
            <a:schemeClr val="dk1"/>
          </a:effectRef>
          <a:fontRef idx="minor">
            <a:schemeClr val="tx1"/>
          </a:fontRef>
        </p:style>
      </p:cxnSp>
      <p:pic>
        <p:nvPicPr>
          <p:cNvPr id="8" name="Picture 7" descr="A picture containing table, drawing&#10;&#10;Description automatically generated">
            <a:extLst>
              <a:ext uri="{FF2B5EF4-FFF2-40B4-BE49-F238E27FC236}">
                <a16:creationId xmlns:a16="http://schemas.microsoft.com/office/drawing/2014/main" id="{74F8152B-4D5B-754F-B11E-C00367EA2006}"/>
              </a:ext>
            </a:extLst>
          </p:cNvPr>
          <p:cNvPicPr>
            <a:picLocks noChangeAspect="1"/>
          </p:cNvPicPr>
          <p:nvPr userDrawn="1"/>
        </p:nvPicPr>
        <p:blipFill>
          <a:blip r:embed="rId3"/>
          <a:stretch>
            <a:fillRect/>
          </a:stretch>
        </p:blipFill>
        <p:spPr>
          <a:xfrm>
            <a:off x="11378941" y="6388273"/>
            <a:ext cx="185870" cy="309784"/>
          </a:xfrm>
          <a:prstGeom prst="rect">
            <a:avLst/>
          </a:prstGeom>
        </p:spPr>
      </p:pic>
    </p:spTree>
    <p:extLst>
      <p:ext uri="{BB962C8B-B14F-4D97-AF65-F5344CB8AC3E}">
        <p14:creationId xmlns:p14="http://schemas.microsoft.com/office/powerpoint/2010/main" val="318517820"/>
      </p:ext>
    </p:extLst>
  </p:cSld>
  <p:clrMapOvr>
    <a:masterClrMapping/>
  </p:clrMapOvr>
  <p:transition spd="slow" advTm="0">
    <p:push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genda">
    <p:bg>
      <p:bgPr>
        <a:gradFill>
          <a:gsLst>
            <a:gs pos="0">
              <a:schemeClr val="accent2"/>
            </a:gs>
            <a:gs pos="100000">
              <a:schemeClr val="tx2"/>
            </a:gs>
          </a:gsLst>
          <a:lin ang="5400000" scaled="1"/>
        </a:gradFill>
        <a:effectLst/>
      </p:bgPr>
    </p:bg>
    <p:spTree>
      <p:nvGrpSpPr>
        <p:cNvPr id="1" name=""/>
        <p:cNvGrpSpPr/>
        <p:nvPr/>
      </p:nvGrpSpPr>
      <p:grpSpPr>
        <a:xfrm>
          <a:off x="0" y="0"/>
          <a:ext cx="0" cy="0"/>
          <a:chOff x="0" y="0"/>
          <a:chExt cx="0" cy="0"/>
        </a:xfrm>
      </p:grpSpPr>
      <p:pic>
        <p:nvPicPr>
          <p:cNvPr id="7" name="Picture 6" descr="Background pattern&#10;&#10;Description automatically generated">
            <a:extLst>
              <a:ext uri="{FF2B5EF4-FFF2-40B4-BE49-F238E27FC236}">
                <a16:creationId xmlns:a16="http://schemas.microsoft.com/office/drawing/2014/main" id="{31A4D4E8-417E-F1DA-5044-FE76395E02BE}"/>
              </a:ext>
            </a:extLst>
          </p:cNvPr>
          <p:cNvPicPr>
            <a:picLocks noChangeAspect="1"/>
          </p:cNvPicPr>
          <p:nvPr userDrawn="1"/>
        </p:nvPicPr>
        <p:blipFill rotWithShape="1">
          <a:blip r:embed="rId2">
            <a:alphaModFix amt="70000"/>
            <a:extLst>
              <a:ext uri="{28A0092B-C50C-407E-A947-70E740481C1C}">
                <a14:useLocalDpi xmlns:a14="http://schemas.microsoft.com/office/drawing/2010/main" val="0"/>
              </a:ext>
            </a:extLst>
          </a:blip>
          <a:srcRect l="52" t="10228" r="52" b="10228"/>
          <a:stretch/>
        </p:blipFill>
        <p:spPr>
          <a:xfrm>
            <a:off x="0" y="0"/>
            <a:ext cx="12192000" cy="6858000"/>
          </a:xfrm>
          <a:prstGeom prst="rect">
            <a:avLst/>
          </a:prstGeom>
        </p:spPr>
      </p:pic>
      <p:sp>
        <p:nvSpPr>
          <p:cNvPr id="4" name="Footer Placeholder 3">
            <a:extLst>
              <a:ext uri="{FF2B5EF4-FFF2-40B4-BE49-F238E27FC236}">
                <a16:creationId xmlns:a16="http://schemas.microsoft.com/office/drawing/2014/main" id="{520A7339-5D52-E40F-10FF-19BC3F0A4D74}"/>
              </a:ext>
            </a:extLst>
          </p:cNvPr>
          <p:cNvSpPr>
            <a:spLocks noGrp="1"/>
          </p:cNvSpPr>
          <p:nvPr>
            <p:ph type="ftr" sz="quarter" idx="11"/>
          </p:nvPr>
        </p:nvSpPr>
        <p:spPr>
          <a:xfrm>
            <a:off x="571500" y="6477000"/>
            <a:ext cx="2667000" cy="254000"/>
          </a:xfrm>
        </p:spPr>
        <p:txBody>
          <a:bodyPr/>
          <a:lstStyle>
            <a:lvl1pPr>
              <a:defRPr>
                <a:solidFill>
                  <a:schemeClr val="bg1"/>
                </a:solidFill>
              </a:defRPr>
            </a:lvl1pPr>
          </a:lstStyle>
          <a:p>
            <a:endParaRPr lang="en-GB"/>
          </a:p>
        </p:txBody>
      </p:sp>
      <p:sp>
        <p:nvSpPr>
          <p:cNvPr id="2" name="Title 1">
            <a:extLst>
              <a:ext uri="{FF2B5EF4-FFF2-40B4-BE49-F238E27FC236}">
                <a16:creationId xmlns:a16="http://schemas.microsoft.com/office/drawing/2014/main" id="{DFE4B127-7A50-E77B-CA2C-F27B794EDDC4}"/>
              </a:ext>
            </a:extLst>
          </p:cNvPr>
          <p:cNvSpPr>
            <a:spLocks noGrp="1"/>
          </p:cNvSpPr>
          <p:nvPr>
            <p:ph type="title" hasCustomPrompt="1"/>
          </p:nvPr>
        </p:nvSpPr>
        <p:spPr>
          <a:xfrm>
            <a:off x="571500" y="571500"/>
            <a:ext cx="2660628" cy="5715000"/>
          </a:xfrm>
        </p:spPr>
        <p:txBody>
          <a:bodyPr>
            <a:normAutofit/>
          </a:bodyPr>
          <a:lstStyle>
            <a:lvl1pPr>
              <a:defRPr sz="4000">
                <a:solidFill>
                  <a:schemeClr val="bg1"/>
                </a:solidFill>
              </a:defRPr>
            </a:lvl1pPr>
          </a:lstStyle>
          <a:p>
            <a:r>
              <a:rPr lang="en-US"/>
              <a:t>Agenda</a:t>
            </a:r>
            <a:endParaRPr lang="en-GB"/>
          </a:p>
        </p:txBody>
      </p:sp>
      <p:sp>
        <p:nvSpPr>
          <p:cNvPr id="8" name="Rectangle 7">
            <a:extLst>
              <a:ext uri="{FF2B5EF4-FFF2-40B4-BE49-F238E27FC236}">
                <a16:creationId xmlns:a16="http://schemas.microsoft.com/office/drawing/2014/main" id="{8EA9EC53-FDA1-ADFB-0840-6FE7CF864952}"/>
              </a:ext>
            </a:extLst>
          </p:cNvPr>
          <p:cNvSpPr>
            <a:spLocks/>
          </p:cNvSpPr>
          <p:nvPr userDrawn="1"/>
        </p:nvSpPr>
        <p:spPr>
          <a:xfrm>
            <a:off x="3302000" y="0"/>
            <a:ext cx="8890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90000" bIns="90000" rtlCol="0" anchor="t"/>
          <a:lstStyle/>
          <a:p>
            <a:pPr algn="l">
              <a:lnSpc>
                <a:spcPct val="90000"/>
              </a:lnSpc>
            </a:pPr>
            <a:endParaRPr lang="en-GB" sz="1400"/>
          </a:p>
        </p:txBody>
      </p:sp>
      <p:sp>
        <p:nvSpPr>
          <p:cNvPr id="3" name="Date Placeholder 2">
            <a:extLst>
              <a:ext uri="{FF2B5EF4-FFF2-40B4-BE49-F238E27FC236}">
                <a16:creationId xmlns:a16="http://schemas.microsoft.com/office/drawing/2014/main" id="{88BBEFAF-1E88-A122-E394-C4F8D681D799}"/>
              </a:ext>
            </a:extLst>
          </p:cNvPr>
          <p:cNvSpPr>
            <a:spLocks noGrp="1"/>
          </p:cNvSpPr>
          <p:nvPr>
            <p:ph type="dt" sz="half" idx="10"/>
          </p:nvPr>
        </p:nvSpPr>
        <p:spPr/>
        <p:txBody>
          <a:bodyPr/>
          <a:lstStyle/>
          <a:p>
            <a:fld id="{A6EC5A29-A388-400F-BD96-66DBA77016BE}" type="datetime1">
              <a:rPr lang="en-GB" smtClean="0"/>
              <a:t>08/03/2025</a:t>
            </a:fld>
            <a:endParaRPr lang="en-GB"/>
          </a:p>
        </p:txBody>
      </p:sp>
      <p:sp>
        <p:nvSpPr>
          <p:cNvPr id="5" name="Slide Number Placeholder 4">
            <a:extLst>
              <a:ext uri="{FF2B5EF4-FFF2-40B4-BE49-F238E27FC236}">
                <a16:creationId xmlns:a16="http://schemas.microsoft.com/office/drawing/2014/main" id="{4A5731E3-09CE-B466-FAEE-77AB41CBFB3C}"/>
              </a:ext>
            </a:extLst>
          </p:cNvPr>
          <p:cNvSpPr>
            <a:spLocks noGrp="1"/>
          </p:cNvSpPr>
          <p:nvPr>
            <p:ph type="sldNum" sz="quarter" idx="12"/>
          </p:nvPr>
        </p:nvSpPr>
        <p:spPr/>
        <p:txBody>
          <a:bodyPr/>
          <a:lstStyle/>
          <a:p>
            <a:fld id="{0F36756C-E2AA-4010-9ED5-5A423156605A}" type="slidenum">
              <a:rPr lang="en-GB" smtClean="0"/>
              <a:t>‹#›</a:t>
            </a:fld>
            <a:endParaRPr lang="en-GB"/>
          </a:p>
        </p:txBody>
      </p:sp>
      <p:grpSp>
        <p:nvGrpSpPr>
          <p:cNvPr id="9" name="Group 4">
            <a:extLst>
              <a:ext uri="{FF2B5EF4-FFF2-40B4-BE49-F238E27FC236}">
                <a16:creationId xmlns:a16="http://schemas.microsoft.com/office/drawing/2014/main" id="{F5EDA9C9-9EC5-892F-EBB5-6E35340FB223}"/>
              </a:ext>
            </a:extLst>
          </p:cNvPr>
          <p:cNvGrpSpPr>
            <a:grpSpLocks noChangeAspect="1"/>
          </p:cNvGrpSpPr>
          <p:nvPr userDrawn="1"/>
        </p:nvGrpSpPr>
        <p:grpSpPr bwMode="auto">
          <a:xfrm>
            <a:off x="11407071" y="476250"/>
            <a:ext cx="213430" cy="571500"/>
            <a:chOff x="4249" y="1683"/>
            <a:chExt cx="695" cy="1861"/>
          </a:xfrm>
        </p:grpSpPr>
        <p:sp>
          <p:nvSpPr>
            <p:cNvPr id="10" name="Freeform 5">
              <a:extLst>
                <a:ext uri="{FF2B5EF4-FFF2-40B4-BE49-F238E27FC236}">
                  <a16:creationId xmlns:a16="http://schemas.microsoft.com/office/drawing/2014/main" id="{D405CA53-CCB2-B9F6-ED8D-267F1A1D7EBA}"/>
                </a:ext>
              </a:extLst>
            </p:cNvPr>
            <p:cNvSpPr>
              <a:spLocks/>
            </p:cNvSpPr>
            <p:nvPr userDrawn="1"/>
          </p:nvSpPr>
          <p:spPr bwMode="auto">
            <a:xfrm>
              <a:off x="4249" y="1824"/>
              <a:ext cx="463" cy="1720"/>
            </a:xfrm>
            <a:custGeom>
              <a:avLst/>
              <a:gdLst>
                <a:gd name="T0" fmla="*/ 232 w 463"/>
                <a:gd name="T1" fmla="*/ 116 h 1720"/>
                <a:gd name="T2" fmla="*/ 0 w 463"/>
                <a:gd name="T3" fmla="*/ 0 h 1720"/>
                <a:gd name="T4" fmla="*/ 0 w 463"/>
                <a:gd name="T5" fmla="*/ 1487 h 1720"/>
                <a:gd name="T6" fmla="*/ 463 w 463"/>
                <a:gd name="T7" fmla="*/ 1720 h 1720"/>
                <a:gd name="T8" fmla="*/ 463 w 463"/>
                <a:gd name="T9" fmla="*/ 1463 h 1720"/>
                <a:gd name="T10" fmla="*/ 232 w 463"/>
                <a:gd name="T11" fmla="*/ 1346 h 1720"/>
                <a:gd name="T12" fmla="*/ 232 w 463"/>
                <a:gd name="T13" fmla="*/ 116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2" y="116"/>
                  </a:moveTo>
                  <a:lnTo>
                    <a:pt x="0" y="0"/>
                  </a:lnTo>
                  <a:lnTo>
                    <a:pt x="0" y="1487"/>
                  </a:lnTo>
                  <a:lnTo>
                    <a:pt x="463" y="1720"/>
                  </a:lnTo>
                  <a:lnTo>
                    <a:pt x="463" y="1463"/>
                  </a:lnTo>
                  <a:lnTo>
                    <a:pt x="232" y="1346"/>
                  </a:lnTo>
                  <a:lnTo>
                    <a:pt x="232" y="116"/>
                  </a:lnTo>
                  <a:close/>
                </a:path>
              </a:pathLst>
            </a:cu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sp>
          <p:nvSpPr>
            <p:cNvPr id="11" name="Freeform 6">
              <a:extLst>
                <a:ext uri="{FF2B5EF4-FFF2-40B4-BE49-F238E27FC236}">
                  <a16:creationId xmlns:a16="http://schemas.microsoft.com/office/drawing/2014/main" id="{829C04C1-A638-A276-4091-52C61399249E}"/>
                </a:ext>
              </a:extLst>
            </p:cNvPr>
            <p:cNvSpPr>
              <a:spLocks/>
            </p:cNvSpPr>
            <p:nvPr userDrawn="1"/>
          </p:nvSpPr>
          <p:spPr bwMode="auto">
            <a:xfrm>
              <a:off x="4481" y="1683"/>
              <a:ext cx="463" cy="1720"/>
            </a:xfrm>
            <a:custGeom>
              <a:avLst/>
              <a:gdLst>
                <a:gd name="T0" fmla="*/ 231 w 463"/>
                <a:gd name="T1" fmla="*/ 1604 h 1720"/>
                <a:gd name="T2" fmla="*/ 463 w 463"/>
                <a:gd name="T3" fmla="*/ 1720 h 1720"/>
                <a:gd name="T4" fmla="*/ 463 w 463"/>
                <a:gd name="T5" fmla="*/ 233 h 1720"/>
                <a:gd name="T6" fmla="*/ 0 w 463"/>
                <a:gd name="T7" fmla="*/ 0 h 1720"/>
                <a:gd name="T8" fmla="*/ 0 w 463"/>
                <a:gd name="T9" fmla="*/ 257 h 1720"/>
                <a:gd name="T10" fmla="*/ 231 w 463"/>
                <a:gd name="T11" fmla="*/ 374 h 1720"/>
                <a:gd name="T12" fmla="*/ 231 w 463"/>
                <a:gd name="T13" fmla="*/ 1604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1" y="1604"/>
                  </a:moveTo>
                  <a:lnTo>
                    <a:pt x="463" y="1720"/>
                  </a:lnTo>
                  <a:lnTo>
                    <a:pt x="463" y="233"/>
                  </a:lnTo>
                  <a:lnTo>
                    <a:pt x="0" y="0"/>
                  </a:lnTo>
                  <a:lnTo>
                    <a:pt x="0" y="257"/>
                  </a:lnTo>
                  <a:lnTo>
                    <a:pt x="231" y="374"/>
                  </a:lnTo>
                  <a:lnTo>
                    <a:pt x="231" y="1604"/>
                  </a:lnTo>
                  <a:close/>
                </a:path>
              </a:pathLst>
            </a:custGeom>
            <a:solidFill>
              <a:schemeClr val="accent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grpSp>
      <p:sp>
        <p:nvSpPr>
          <p:cNvPr id="29" name="Text Placeholder 26">
            <a:extLst>
              <a:ext uri="{FF2B5EF4-FFF2-40B4-BE49-F238E27FC236}">
                <a16:creationId xmlns:a16="http://schemas.microsoft.com/office/drawing/2014/main" id="{C592667E-5637-AFAF-0C3E-12B29C7B4776}"/>
              </a:ext>
            </a:extLst>
          </p:cNvPr>
          <p:cNvSpPr>
            <a:spLocks noGrp="1"/>
          </p:cNvSpPr>
          <p:nvPr>
            <p:ph type="body" sz="quarter" idx="14" hasCustomPrompt="1"/>
          </p:nvPr>
        </p:nvSpPr>
        <p:spPr>
          <a:xfrm>
            <a:off x="4762501" y="2095502"/>
            <a:ext cx="7493000" cy="698498"/>
          </a:xfrm>
          <a:custGeom>
            <a:avLst/>
            <a:gdLst>
              <a:gd name="connsiteX0" fmla="*/ 0 w 7493000"/>
              <a:gd name="connsiteY0" fmla="*/ 0 h 698498"/>
              <a:gd name="connsiteX1" fmla="*/ 7493000 w 7493000"/>
              <a:gd name="connsiteY1" fmla="*/ 0 h 698498"/>
              <a:gd name="connsiteX2" fmla="*/ 7493000 w 7493000"/>
              <a:gd name="connsiteY2" fmla="*/ 698498 h 698498"/>
              <a:gd name="connsiteX3" fmla="*/ 0 w 7493000"/>
              <a:gd name="connsiteY3" fmla="*/ 698498 h 698498"/>
              <a:gd name="connsiteX4" fmla="*/ 0 w 7493000"/>
              <a:gd name="connsiteY4" fmla="*/ 0 h 698498"/>
              <a:gd name="connsiteX0" fmla="*/ 1524 w 7494524"/>
              <a:gd name="connsiteY0" fmla="*/ 0 h 698498"/>
              <a:gd name="connsiteX1" fmla="*/ 7494524 w 7494524"/>
              <a:gd name="connsiteY1" fmla="*/ 0 h 698498"/>
              <a:gd name="connsiteX2" fmla="*/ 7494524 w 7494524"/>
              <a:gd name="connsiteY2" fmla="*/ 698498 h 698498"/>
              <a:gd name="connsiteX3" fmla="*/ 1524 w 7494524"/>
              <a:gd name="connsiteY3" fmla="*/ 698498 h 698498"/>
              <a:gd name="connsiteX4" fmla="*/ 0 w 7494524"/>
              <a:gd name="connsiteY4" fmla="*/ 355090 h 698498"/>
              <a:gd name="connsiteX5" fmla="*/ 1524 w 7494524"/>
              <a:gd name="connsiteY5" fmla="*/ 0 h 698498"/>
              <a:gd name="connsiteX0" fmla="*/ 0 w 7494524"/>
              <a:gd name="connsiteY0" fmla="*/ 355090 h 698498"/>
              <a:gd name="connsiteX1" fmla="*/ 1524 w 7494524"/>
              <a:gd name="connsiteY1" fmla="*/ 0 h 698498"/>
              <a:gd name="connsiteX2" fmla="*/ 7494524 w 7494524"/>
              <a:gd name="connsiteY2" fmla="*/ 0 h 698498"/>
              <a:gd name="connsiteX3" fmla="*/ 7494524 w 7494524"/>
              <a:gd name="connsiteY3" fmla="*/ 698498 h 698498"/>
              <a:gd name="connsiteX4" fmla="*/ 1524 w 7494524"/>
              <a:gd name="connsiteY4" fmla="*/ 698498 h 698498"/>
              <a:gd name="connsiteX5" fmla="*/ 91440 w 7494524"/>
              <a:gd name="connsiteY5" fmla="*/ 446530 h 698498"/>
              <a:gd name="connsiteX0" fmla="*/ 3 w 7493003"/>
              <a:gd name="connsiteY0" fmla="*/ 0 h 698498"/>
              <a:gd name="connsiteX1" fmla="*/ 7493003 w 7493003"/>
              <a:gd name="connsiteY1" fmla="*/ 0 h 698498"/>
              <a:gd name="connsiteX2" fmla="*/ 7493003 w 7493003"/>
              <a:gd name="connsiteY2" fmla="*/ 698498 h 698498"/>
              <a:gd name="connsiteX3" fmla="*/ 3 w 7493003"/>
              <a:gd name="connsiteY3" fmla="*/ 698498 h 698498"/>
              <a:gd name="connsiteX4" fmla="*/ 89919 w 7493003"/>
              <a:gd name="connsiteY4" fmla="*/ 446530 h 698498"/>
              <a:gd name="connsiteX0" fmla="*/ 0 w 7493000"/>
              <a:gd name="connsiteY0" fmla="*/ 0 h 698498"/>
              <a:gd name="connsiteX1" fmla="*/ 7493000 w 7493000"/>
              <a:gd name="connsiteY1" fmla="*/ 0 h 698498"/>
              <a:gd name="connsiteX2" fmla="*/ 7493000 w 7493000"/>
              <a:gd name="connsiteY2" fmla="*/ 698498 h 698498"/>
              <a:gd name="connsiteX3" fmla="*/ 0 w 7493000"/>
              <a:gd name="connsiteY3" fmla="*/ 698498 h 698498"/>
            </a:gdLst>
            <a:ahLst/>
            <a:cxnLst>
              <a:cxn ang="0">
                <a:pos x="connsiteX0" y="connsiteY0"/>
              </a:cxn>
              <a:cxn ang="0">
                <a:pos x="connsiteX1" y="connsiteY1"/>
              </a:cxn>
              <a:cxn ang="0">
                <a:pos x="connsiteX2" y="connsiteY2"/>
              </a:cxn>
              <a:cxn ang="0">
                <a:pos x="connsiteX3" y="connsiteY3"/>
              </a:cxn>
            </a:cxnLst>
            <a:rect l="l" t="t" r="r" b="b"/>
            <a:pathLst>
              <a:path w="7493000" h="698498">
                <a:moveTo>
                  <a:pt x="0" y="0"/>
                </a:moveTo>
                <a:lnTo>
                  <a:pt x="7493000" y="0"/>
                </a:lnTo>
                <a:lnTo>
                  <a:pt x="7493000" y="698498"/>
                </a:lnTo>
                <a:lnTo>
                  <a:pt x="0" y="698498"/>
                </a:lnTo>
              </a:path>
            </a:pathLst>
          </a:custGeom>
          <a:ln w="19050">
            <a:solidFill>
              <a:schemeClr val="tx2"/>
            </a:solidFill>
          </a:ln>
        </p:spPr>
        <p:txBody>
          <a:bodyPr lIns="1396800" bIns="144000" anchor="b" anchorCtr="0"/>
          <a:lstStyle>
            <a:lvl1pPr marL="0" indent="0">
              <a:buNone/>
              <a:defRPr b="1"/>
            </a:lvl1pPr>
          </a:lstStyle>
          <a:p>
            <a:pPr lvl="0"/>
            <a:r>
              <a:rPr lang="en-US"/>
              <a:t>Click to add agenda point</a:t>
            </a:r>
            <a:endParaRPr lang="en-GB"/>
          </a:p>
        </p:txBody>
      </p:sp>
      <p:sp>
        <p:nvSpPr>
          <p:cNvPr id="32" name="Text Placeholder 26">
            <a:extLst>
              <a:ext uri="{FF2B5EF4-FFF2-40B4-BE49-F238E27FC236}">
                <a16:creationId xmlns:a16="http://schemas.microsoft.com/office/drawing/2014/main" id="{64E1AE3A-BE51-86C2-2246-122BB16C6683}"/>
              </a:ext>
            </a:extLst>
          </p:cNvPr>
          <p:cNvSpPr>
            <a:spLocks noGrp="1"/>
          </p:cNvSpPr>
          <p:nvPr>
            <p:ph type="body" sz="quarter" idx="16" hasCustomPrompt="1"/>
          </p:nvPr>
        </p:nvSpPr>
        <p:spPr>
          <a:xfrm>
            <a:off x="4762501" y="2794002"/>
            <a:ext cx="7493000" cy="698498"/>
          </a:xfrm>
          <a:custGeom>
            <a:avLst/>
            <a:gdLst>
              <a:gd name="connsiteX0" fmla="*/ 0 w 7493000"/>
              <a:gd name="connsiteY0" fmla="*/ 0 h 698498"/>
              <a:gd name="connsiteX1" fmla="*/ 7493000 w 7493000"/>
              <a:gd name="connsiteY1" fmla="*/ 0 h 698498"/>
              <a:gd name="connsiteX2" fmla="*/ 7493000 w 7493000"/>
              <a:gd name="connsiteY2" fmla="*/ 698498 h 698498"/>
              <a:gd name="connsiteX3" fmla="*/ 0 w 7493000"/>
              <a:gd name="connsiteY3" fmla="*/ 698498 h 698498"/>
              <a:gd name="connsiteX4" fmla="*/ 0 w 7493000"/>
              <a:gd name="connsiteY4" fmla="*/ 0 h 698498"/>
              <a:gd name="connsiteX0" fmla="*/ 1524 w 7494524"/>
              <a:gd name="connsiteY0" fmla="*/ 0 h 698498"/>
              <a:gd name="connsiteX1" fmla="*/ 7494524 w 7494524"/>
              <a:gd name="connsiteY1" fmla="*/ 0 h 698498"/>
              <a:gd name="connsiteX2" fmla="*/ 7494524 w 7494524"/>
              <a:gd name="connsiteY2" fmla="*/ 698498 h 698498"/>
              <a:gd name="connsiteX3" fmla="*/ 1524 w 7494524"/>
              <a:gd name="connsiteY3" fmla="*/ 698498 h 698498"/>
              <a:gd name="connsiteX4" fmla="*/ 0 w 7494524"/>
              <a:gd name="connsiteY4" fmla="*/ 348486 h 698498"/>
              <a:gd name="connsiteX5" fmla="*/ 1524 w 7494524"/>
              <a:gd name="connsiteY5" fmla="*/ 0 h 698498"/>
              <a:gd name="connsiteX0" fmla="*/ 0 w 7494524"/>
              <a:gd name="connsiteY0" fmla="*/ 348486 h 698498"/>
              <a:gd name="connsiteX1" fmla="*/ 1524 w 7494524"/>
              <a:gd name="connsiteY1" fmla="*/ 0 h 698498"/>
              <a:gd name="connsiteX2" fmla="*/ 7494524 w 7494524"/>
              <a:gd name="connsiteY2" fmla="*/ 0 h 698498"/>
              <a:gd name="connsiteX3" fmla="*/ 7494524 w 7494524"/>
              <a:gd name="connsiteY3" fmla="*/ 698498 h 698498"/>
              <a:gd name="connsiteX4" fmla="*/ 1524 w 7494524"/>
              <a:gd name="connsiteY4" fmla="*/ 698498 h 698498"/>
              <a:gd name="connsiteX5" fmla="*/ 91440 w 7494524"/>
              <a:gd name="connsiteY5" fmla="*/ 439926 h 698498"/>
              <a:gd name="connsiteX0" fmla="*/ 3 w 7493003"/>
              <a:gd name="connsiteY0" fmla="*/ 0 h 698498"/>
              <a:gd name="connsiteX1" fmla="*/ 7493003 w 7493003"/>
              <a:gd name="connsiteY1" fmla="*/ 0 h 698498"/>
              <a:gd name="connsiteX2" fmla="*/ 7493003 w 7493003"/>
              <a:gd name="connsiteY2" fmla="*/ 698498 h 698498"/>
              <a:gd name="connsiteX3" fmla="*/ 3 w 7493003"/>
              <a:gd name="connsiteY3" fmla="*/ 698498 h 698498"/>
              <a:gd name="connsiteX4" fmla="*/ 89919 w 7493003"/>
              <a:gd name="connsiteY4" fmla="*/ 439926 h 698498"/>
              <a:gd name="connsiteX0" fmla="*/ 0 w 7493000"/>
              <a:gd name="connsiteY0" fmla="*/ 0 h 698498"/>
              <a:gd name="connsiteX1" fmla="*/ 7493000 w 7493000"/>
              <a:gd name="connsiteY1" fmla="*/ 0 h 698498"/>
              <a:gd name="connsiteX2" fmla="*/ 7493000 w 7493000"/>
              <a:gd name="connsiteY2" fmla="*/ 698498 h 698498"/>
              <a:gd name="connsiteX3" fmla="*/ 0 w 7493000"/>
              <a:gd name="connsiteY3" fmla="*/ 698498 h 698498"/>
            </a:gdLst>
            <a:ahLst/>
            <a:cxnLst>
              <a:cxn ang="0">
                <a:pos x="connsiteX0" y="connsiteY0"/>
              </a:cxn>
              <a:cxn ang="0">
                <a:pos x="connsiteX1" y="connsiteY1"/>
              </a:cxn>
              <a:cxn ang="0">
                <a:pos x="connsiteX2" y="connsiteY2"/>
              </a:cxn>
              <a:cxn ang="0">
                <a:pos x="connsiteX3" y="connsiteY3"/>
              </a:cxn>
            </a:cxnLst>
            <a:rect l="l" t="t" r="r" b="b"/>
            <a:pathLst>
              <a:path w="7493000" h="698498">
                <a:moveTo>
                  <a:pt x="0" y="0"/>
                </a:moveTo>
                <a:lnTo>
                  <a:pt x="7493000" y="0"/>
                </a:lnTo>
                <a:lnTo>
                  <a:pt x="7493000" y="698498"/>
                </a:lnTo>
                <a:lnTo>
                  <a:pt x="0" y="698498"/>
                </a:lnTo>
              </a:path>
            </a:pathLst>
          </a:custGeom>
          <a:ln w="19050">
            <a:solidFill>
              <a:schemeClr val="tx2"/>
            </a:solidFill>
          </a:ln>
        </p:spPr>
        <p:txBody>
          <a:bodyPr lIns="1396800" bIns="144000" anchor="b" anchorCtr="0"/>
          <a:lstStyle>
            <a:lvl1pPr marL="0" indent="0">
              <a:buNone/>
              <a:defRPr b="1"/>
            </a:lvl1pPr>
          </a:lstStyle>
          <a:p>
            <a:pPr lvl="0"/>
            <a:r>
              <a:rPr lang="en-US"/>
              <a:t>Click to add agenda point</a:t>
            </a:r>
            <a:endParaRPr lang="en-GB"/>
          </a:p>
        </p:txBody>
      </p:sp>
      <p:sp>
        <p:nvSpPr>
          <p:cNvPr id="31" name="Text Placeholder 26">
            <a:extLst>
              <a:ext uri="{FF2B5EF4-FFF2-40B4-BE49-F238E27FC236}">
                <a16:creationId xmlns:a16="http://schemas.microsoft.com/office/drawing/2014/main" id="{A633572A-DD55-91A2-1C44-5E68ADFD56AD}"/>
              </a:ext>
            </a:extLst>
          </p:cNvPr>
          <p:cNvSpPr>
            <a:spLocks noGrp="1"/>
          </p:cNvSpPr>
          <p:nvPr>
            <p:ph type="body" sz="quarter" idx="15" hasCustomPrompt="1"/>
          </p:nvPr>
        </p:nvSpPr>
        <p:spPr>
          <a:xfrm>
            <a:off x="4762501" y="3492502"/>
            <a:ext cx="7493000" cy="698498"/>
          </a:xfrm>
          <a:custGeom>
            <a:avLst/>
            <a:gdLst>
              <a:gd name="connsiteX0" fmla="*/ 0 w 7493000"/>
              <a:gd name="connsiteY0" fmla="*/ 0 h 698498"/>
              <a:gd name="connsiteX1" fmla="*/ 7493000 w 7493000"/>
              <a:gd name="connsiteY1" fmla="*/ 0 h 698498"/>
              <a:gd name="connsiteX2" fmla="*/ 7493000 w 7493000"/>
              <a:gd name="connsiteY2" fmla="*/ 698498 h 698498"/>
              <a:gd name="connsiteX3" fmla="*/ 0 w 7493000"/>
              <a:gd name="connsiteY3" fmla="*/ 698498 h 698498"/>
              <a:gd name="connsiteX4" fmla="*/ 0 w 7493000"/>
              <a:gd name="connsiteY4" fmla="*/ 0 h 698498"/>
              <a:gd name="connsiteX0" fmla="*/ 1524 w 7494524"/>
              <a:gd name="connsiteY0" fmla="*/ 0 h 698498"/>
              <a:gd name="connsiteX1" fmla="*/ 7494524 w 7494524"/>
              <a:gd name="connsiteY1" fmla="*/ 0 h 698498"/>
              <a:gd name="connsiteX2" fmla="*/ 7494524 w 7494524"/>
              <a:gd name="connsiteY2" fmla="*/ 698498 h 698498"/>
              <a:gd name="connsiteX3" fmla="*/ 1524 w 7494524"/>
              <a:gd name="connsiteY3" fmla="*/ 698498 h 698498"/>
              <a:gd name="connsiteX4" fmla="*/ 0 w 7494524"/>
              <a:gd name="connsiteY4" fmla="*/ 344930 h 698498"/>
              <a:gd name="connsiteX5" fmla="*/ 1524 w 7494524"/>
              <a:gd name="connsiteY5" fmla="*/ 0 h 698498"/>
              <a:gd name="connsiteX0" fmla="*/ 0 w 7494524"/>
              <a:gd name="connsiteY0" fmla="*/ 344930 h 698498"/>
              <a:gd name="connsiteX1" fmla="*/ 1524 w 7494524"/>
              <a:gd name="connsiteY1" fmla="*/ 0 h 698498"/>
              <a:gd name="connsiteX2" fmla="*/ 7494524 w 7494524"/>
              <a:gd name="connsiteY2" fmla="*/ 0 h 698498"/>
              <a:gd name="connsiteX3" fmla="*/ 7494524 w 7494524"/>
              <a:gd name="connsiteY3" fmla="*/ 698498 h 698498"/>
              <a:gd name="connsiteX4" fmla="*/ 1524 w 7494524"/>
              <a:gd name="connsiteY4" fmla="*/ 698498 h 698498"/>
              <a:gd name="connsiteX5" fmla="*/ 91440 w 7494524"/>
              <a:gd name="connsiteY5" fmla="*/ 436370 h 698498"/>
              <a:gd name="connsiteX0" fmla="*/ 3 w 7493003"/>
              <a:gd name="connsiteY0" fmla="*/ 0 h 698498"/>
              <a:gd name="connsiteX1" fmla="*/ 7493003 w 7493003"/>
              <a:gd name="connsiteY1" fmla="*/ 0 h 698498"/>
              <a:gd name="connsiteX2" fmla="*/ 7493003 w 7493003"/>
              <a:gd name="connsiteY2" fmla="*/ 698498 h 698498"/>
              <a:gd name="connsiteX3" fmla="*/ 3 w 7493003"/>
              <a:gd name="connsiteY3" fmla="*/ 698498 h 698498"/>
              <a:gd name="connsiteX4" fmla="*/ 89919 w 7493003"/>
              <a:gd name="connsiteY4" fmla="*/ 436370 h 698498"/>
              <a:gd name="connsiteX0" fmla="*/ 0 w 7493000"/>
              <a:gd name="connsiteY0" fmla="*/ 0 h 698498"/>
              <a:gd name="connsiteX1" fmla="*/ 7493000 w 7493000"/>
              <a:gd name="connsiteY1" fmla="*/ 0 h 698498"/>
              <a:gd name="connsiteX2" fmla="*/ 7493000 w 7493000"/>
              <a:gd name="connsiteY2" fmla="*/ 698498 h 698498"/>
              <a:gd name="connsiteX3" fmla="*/ 0 w 7493000"/>
              <a:gd name="connsiteY3" fmla="*/ 698498 h 698498"/>
            </a:gdLst>
            <a:ahLst/>
            <a:cxnLst>
              <a:cxn ang="0">
                <a:pos x="connsiteX0" y="connsiteY0"/>
              </a:cxn>
              <a:cxn ang="0">
                <a:pos x="connsiteX1" y="connsiteY1"/>
              </a:cxn>
              <a:cxn ang="0">
                <a:pos x="connsiteX2" y="connsiteY2"/>
              </a:cxn>
              <a:cxn ang="0">
                <a:pos x="connsiteX3" y="connsiteY3"/>
              </a:cxn>
            </a:cxnLst>
            <a:rect l="l" t="t" r="r" b="b"/>
            <a:pathLst>
              <a:path w="7493000" h="698498">
                <a:moveTo>
                  <a:pt x="0" y="0"/>
                </a:moveTo>
                <a:lnTo>
                  <a:pt x="7493000" y="0"/>
                </a:lnTo>
                <a:lnTo>
                  <a:pt x="7493000" y="698498"/>
                </a:lnTo>
                <a:lnTo>
                  <a:pt x="0" y="698498"/>
                </a:lnTo>
              </a:path>
            </a:pathLst>
          </a:custGeom>
          <a:ln w="19050">
            <a:solidFill>
              <a:schemeClr val="tx2"/>
            </a:solidFill>
          </a:ln>
        </p:spPr>
        <p:txBody>
          <a:bodyPr lIns="1396800" bIns="144000" anchor="b" anchorCtr="0"/>
          <a:lstStyle>
            <a:lvl1pPr marL="0" indent="0">
              <a:buNone/>
              <a:defRPr b="1"/>
            </a:lvl1pPr>
          </a:lstStyle>
          <a:p>
            <a:pPr lvl="0"/>
            <a:r>
              <a:rPr lang="en-US"/>
              <a:t>Click to add agenda point</a:t>
            </a:r>
            <a:endParaRPr lang="en-GB"/>
          </a:p>
        </p:txBody>
      </p:sp>
      <p:sp>
        <p:nvSpPr>
          <p:cNvPr id="33" name="Text Placeholder 26">
            <a:extLst>
              <a:ext uri="{FF2B5EF4-FFF2-40B4-BE49-F238E27FC236}">
                <a16:creationId xmlns:a16="http://schemas.microsoft.com/office/drawing/2014/main" id="{26231CDF-EF3D-32E6-B7CA-F1FF77C65050}"/>
              </a:ext>
            </a:extLst>
          </p:cNvPr>
          <p:cNvSpPr>
            <a:spLocks noGrp="1"/>
          </p:cNvSpPr>
          <p:nvPr>
            <p:ph type="body" sz="quarter" idx="17" hasCustomPrompt="1"/>
          </p:nvPr>
        </p:nvSpPr>
        <p:spPr>
          <a:xfrm>
            <a:off x="4762501" y="4191000"/>
            <a:ext cx="7493000" cy="698499"/>
          </a:xfrm>
          <a:custGeom>
            <a:avLst/>
            <a:gdLst>
              <a:gd name="connsiteX0" fmla="*/ 0 w 7493000"/>
              <a:gd name="connsiteY0" fmla="*/ 0 h 698499"/>
              <a:gd name="connsiteX1" fmla="*/ 7493000 w 7493000"/>
              <a:gd name="connsiteY1" fmla="*/ 0 h 698499"/>
              <a:gd name="connsiteX2" fmla="*/ 7493000 w 7493000"/>
              <a:gd name="connsiteY2" fmla="*/ 698499 h 698499"/>
              <a:gd name="connsiteX3" fmla="*/ 0 w 7493000"/>
              <a:gd name="connsiteY3" fmla="*/ 698499 h 698499"/>
              <a:gd name="connsiteX4" fmla="*/ 0 w 7493000"/>
              <a:gd name="connsiteY4" fmla="*/ 0 h 698499"/>
              <a:gd name="connsiteX0" fmla="*/ 1524 w 7494524"/>
              <a:gd name="connsiteY0" fmla="*/ 0 h 698499"/>
              <a:gd name="connsiteX1" fmla="*/ 7494524 w 7494524"/>
              <a:gd name="connsiteY1" fmla="*/ 0 h 698499"/>
              <a:gd name="connsiteX2" fmla="*/ 7494524 w 7494524"/>
              <a:gd name="connsiteY2" fmla="*/ 698499 h 698499"/>
              <a:gd name="connsiteX3" fmla="*/ 1524 w 7494524"/>
              <a:gd name="connsiteY3" fmla="*/ 698499 h 698499"/>
              <a:gd name="connsiteX4" fmla="*/ 0 w 7494524"/>
              <a:gd name="connsiteY4" fmla="*/ 365760 h 698499"/>
              <a:gd name="connsiteX5" fmla="*/ 1524 w 7494524"/>
              <a:gd name="connsiteY5" fmla="*/ 0 h 698499"/>
              <a:gd name="connsiteX0" fmla="*/ 0 w 7494524"/>
              <a:gd name="connsiteY0" fmla="*/ 365760 h 698499"/>
              <a:gd name="connsiteX1" fmla="*/ 1524 w 7494524"/>
              <a:gd name="connsiteY1" fmla="*/ 0 h 698499"/>
              <a:gd name="connsiteX2" fmla="*/ 7494524 w 7494524"/>
              <a:gd name="connsiteY2" fmla="*/ 0 h 698499"/>
              <a:gd name="connsiteX3" fmla="*/ 7494524 w 7494524"/>
              <a:gd name="connsiteY3" fmla="*/ 698499 h 698499"/>
              <a:gd name="connsiteX4" fmla="*/ 1524 w 7494524"/>
              <a:gd name="connsiteY4" fmla="*/ 698499 h 698499"/>
              <a:gd name="connsiteX5" fmla="*/ 91440 w 7494524"/>
              <a:gd name="connsiteY5" fmla="*/ 457200 h 698499"/>
              <a:gd name="connsiteX0" fmla="*/ 3 w 7493003"/>
              <a:gd name="connsiteY0" fmla="*/ 0 h 698499"/>
              <a:gd name="connsiteX1" fmla="*/ 7493003 w 7493003"/>
              <a:gd name="connsiteY1" fmla="*/ 0 h 698499"/>
              <a:gd name="connsiteX2" fmla="*/ 7493003 w 7493003"/>
              <a:gd name="connsiteY2" fmla="*/ 698499 h 698499"/>
              <a:gd name="connsiteX3" fmla="*/ 3 w 7493003"/>
              <a:gd name="connsiteY3" fmla="*/ 698499 h 698499"/>
              <a:gd name="connsiteX4" fmla="*/ 89919 w 7493003"/>
              <a:gd name="connsiteY4" fmla="*/ 457200 h 698499"/>
              <a:gd name="connsiteX0" fmla="*/ 0 w 7493000"/>
              <a:gd name="connsiteY0" fmla="*/ 0 h 698499"/>
              <a:gd name="connsiteX1" fmla="*/ 7493000 w 7493000"/>
              <a:gd name="connsiteY1" fmla="*/ 0 h 698499"/>
              <a:gd name="connsiteX2" fmla="*/ 7493000 w 7493000"/>
              <a:gd name="connsiteY2" fmla="*/ 698499 h 698499"/>
              <a:gd name="connsiteX3" fmla="*/ 0 w 7493000"/>
              <a:gd name="connsiteY3" fmla="*/ 698499 h 698499"/>
            </a:gdLst>
            <a:ahLst/>
            <a:cxnLst>
              <a:cxn ang="0">
                <a:pos x="connsiteX0" y="connsiteY0"/>
              </a:cxn>
              <a:cxn ang="0">
                <a:pos x="connsiteX1" y="connsiteY1"/>
              </a:cxn>
              <a:cxn ang="0">
                <a:pos x="connsiteX2" y="connsiteY2"/>
              </a:cxn>
              <a:cxn ang="0">
                <a:pos x="connsiteX3" y="connsiteY3"/>
              </a:cxn>
            </a:cxnLst>
            <a:rect l="l" t="t" r="r" b="b"/>
            <a:pathLst>
              <a:path w="7493000" h="698499">
                <a:moveTo>
                  <a:pt x="0" y="0"/>
                </a:moveTo>
                <a:lnTo>
                  <a:pt x="7493000" y="0"/>
                </a:lnTo>
                <a:lnTo>
                  <a:pt x="7493000" y="698499"/>
                </a:lnTo>
                <a:lnTo>
                  <a:pt x="0" y="698499"/>
                </a:lnTo>
              </a:path>
            </a:pathLst>
          </a:custGeom>
          <a:ln w="19050">
            <a:solidFill>
              <a:schemeClr val="tx2"/>
            </a:solidFill>
          </a:ln>
        </p:spPr>
        <p:txBody>
          <a:bodyPr lIns="1396800" bIns="144000" anchor="b" anchorCtr="0"/>
          <a:lstStyle>
            <a:lvl1pPr marL="0" indent="0">
              <a:buNone/>
              <a:defRPr b="1"/>
            </a:lvl1pPr>
          </a:lstStyle>
          <a:p>
            <a:pPr lvl="0"/>
            <a:r>
              <a:rPr lang="en-US"/>
              <a:t>Click to add agenda point</a:t>
            </a:r>
            <a:endParaRPr lang="en-GB"/>
          </a:p>
        </p:txBody>
      </p:sp>
      <p:sp>
        <p:nvSpPr>
          <p:cNvPr id="34" name="Text Placeholder 26">
            <a:extLst>
              <a:ext uri="{FF2B5EF4-FFF2-40B4-BE49-F238E27FC236}">
                <a16:creationId xmlns:a16="http://schemas.microsoft.com/office/drawing/2014/main" id="{9AEDE820-D80C-5753-2949-3068B7C71776}"/>
              </a:ext>
            </a:extLst>
          </p:cNvPr>
          <p:cNvSpPr>
            <a:spLocks noGrp="1"/>
          </p:cNvSpPr>
          <p:nvPr>
            <p:ph type="body" sz="quarter" idx="18" hasCustomPrompt="1"/>
          </p:nvPr>
        </p:nvSpPr>
        <p:spPr>
          <a:xfrm>
            <a:off x="4762500" y="4889500"/>
            <a:ext cx="7493000" cy="698501"/>
          </a:xfrm>
          <a:custGeom>
            <a:avLst/>
            <a:gdLst>
              <a:gd name="connsiteX0" fmla="*/ 0 w 7493000"/>
              <a:gd name="connsiteY0" fmla="*/ 0 h 698501"/>
              <a:gd name="connsiteX1" fmla="*/ 7493000 w 7493000"/>
              <a:gd name="connsiteY1" fmla="*/ 0 h 698501"/>
              <a:gd name="connsiteX2" fmla="*/ 7493000 w 7493000"/>
              <a:gd name="connsiteY2" fmla="*/ 698501 h 698501"/>
              <a:gd name="connsiteX3" fmla="*/ 0 w 7493000"/>
              <a:gd name="connsiteY3" fmla="*/ 698501 h 698501"/>
              <a:gd name="connsiteX4" fmla="*/ 0 w 7493000"/>
              <a:gd name="connsiteY4" fmla="*/ 0 h 698501"/>
              <a:gd name="connsiteX0" fmla="*/ 3810 w 7496810"/>
              <a:gd name="connsiteY0" fmla="*/ 0 h 698501"/>
              <a:gd name="connsiteX1" fmla="*/ 7496810 w 7496810"/>
              <a:gd name="connsiteY1" fmla="*/ 0 h 698501"/>
              <a:gd name="connsiteX2" fmla="*/ 7496810 w 7496810"/>
              <a:gd name="connsiteY2" fmla="*/ 698501 h 698501"/>
              <a:gd name="connsiteX3" fmla="*/ 3810 w 7496810"/>
              <a:gd name="connsiteY3" fmla="*/ 698501 h 698501"/>
              <a:gd name="connsiteX4" fmla="*/ 0 w 7496810"/>
              <a:gd name="connsiteY4" fmla="*/ 360680 h 698501"/>
              <a:gd name="connsiteX5" fmla="*/ 3810 w 7496810"/>
              <a:gd name="connsiteY5" fmla="*/ 0 h 698501"/>
              <a:gd name="connsiteX0" fmla="*/ 0 w 7496810"/>
              <a:gd name="connsiteY0" fmla="*/ 360680 h 698501"/>
              <a:gd name="connsiteX1" fmla="*/ 3810 w 7496810"/>
              <a:gd name="connsiteY1" fmla="*/ 0 h 698501"/>
              <a:gd name="connsiteX2" fmla="*/ 7496810 w 7496810"/>
              <a:gd name="connsiteY2" fmla="*/ 0 h 698501"/>
              <a:gd name="connsiteX3" fmla="*/ 7496810 w 7496810"/>
              <a:gd name="connsiteY3" fmla="*/ 698501 h 698501"/>
              <a:gd name="connsiteX4" fmla="*/ 3810 w 7496810"/>
              <a:gd name="connsiteY4" fmla="*/ 698501 h 698501"/>
              <a:gd name="connsiteX5" fmla="*/ 91440 w 7496810"/>
              <a:gd name="connsiteY5" fmla="*/ 452120 h 698501"/>
              <a:gd name="connsiteX0" fmla="*/ 14 w 7493014"/>
              <a:gd name="connsiteY0" fmla="*/ 0 h 698501"/>
              <a:gd name="connsiteX1" fmla="*/ 7493014 w 7493014"/>
              <a:gd name="connsiteY1" fmla="*/ 0 h 698501"/>
              <a:gd name="connsiteX2" fmla="*/ 7493014 w 7493014"/>
              <a:gd name="connsiteY2" fmla="*/ 698501 h 698501"/>
              <a:gd name="connsiteX3" fmla="*/ 14 w 7493014"/>
              <a:gd name="connsiteY3" fmla="*/ 698501 h 698501"/>
              <a:gd name="connsiteX4" fmla="*/ 87644 w 7493014"/>
              <a:gd name="connsiteY4" fmla="*/ 452120 h 698501"/>
              <a:gd name="connsiteX0" fmla="*/ 0 w 7493000"/>
              <a:gd name="connsiteY0" fmla="*/ 0 h 698501"/>
              <a:gd name="connsiteX1" fmla="*/ 7493000 w 7493000"/>
              <a:gd name="connsiteY1" fmla="*/ 0 h 698501"/>
              <a:gd name="connsiteX2" fmla="*/ 7493000 w 7493000"/>
              <a:gd name="connsiteY2" fmla="*/ 698501 h 698501"/>
              <a:gd name="connsiteX3" fmla="*/ 0 w 7493000"/>
              <a:gd name="connsiteY3" fmla="*/ 698501 h 698501"/>
            </a:gdLst>
            <a:ahLst/>
            <a:cxnLst>
              <a:cxn ang="0">
                <a:pos x="connsiteX0" y="connsiteY0"/>
              </a:cxn>
              <a:cxn ang="0">
                <a:pos x="connsiteX1" y="connsiteY1"/>
              </a:cxn>
              <a:cxn ang="0">
                <a:pos x="connsiteX2" y="connsiteY2"/>
              </a:cxn>
              <a:cxn ang="0">
                <a:pos x="connsiteX3" y="connsiteY3"/>
              </a:cxn>
            </a:cxnLst>
            <a:rect l="l" t="t" r="r" b="b"/>
            <a:pathLst>
              <a:path w="7493000" h="698501">
                <a:moveTo>
                  <a:pt x="0" y="0"/>
                </a:moveTo>
                <a:lnTo>
                  <a:pt x="7493000" y="0"/>
                </a:lnTo>
                <a:lnTo>
                  <a:pt x="7493000" y="698501"/>
                </a:lnTo>
                <a:lnTo>
                  <a:pt x="0" y="698501"/>
                </a:lnTo>
              </a:path>
            </a:pathLst>
          </a:custGeom>
          <a:ln w="19050">
            <a:solidFill>
              <a:schemeClr val="tx2"/>
            </a:solidFill>
          </a:ln>
        </p:spPr>
        <p:txBody>
          <a:bodyPr lIns="1396800" bIns="144000" anchor="b" anchorCtr="0"/>
          <a:lstStyle>
            <a:lvl1pPr marL="0" indent="0">
              <a:buNone/>
              <a:defRPr b="1"/>
            </a:lvl1pPr>
          </a:lstStyle>
          <a:p>
            <a:pPr lvl="0"/>
            <a:r>
              <a:rPr lang="en-US"/>
              <a:t>Click to add agenda point</a:t>
            </a:r>
            <a:endParaRPr lang="en-GB"/>
          </a:p>
        </p:txBody>
      </p:sp>
      <p:sp>
        <p:nvSpPr>
          <p:cNvPr id="35" name="Text Placeholder 26">
            <a:extLst>
              <a:ext uri="{FF2B5EF4-FFF2-40B4-BE49-F238E27FC236}">
                <a16:creationId xmlns:a16="http://schemas.microsoft.com/office/drawing/2014/main" id="{339FDD09-14C9-8C86-8317-C61F1908771C}"/>
              </a:ext>
            </a:extLst>
          </p:cNvPr>
          <p:cNvSpPr>
            <a:spLocks noGrp="1"/>
          </p:cNvSpPr>
          <p:nvPr>
            <p:ph type="body" sz="quarter" idx="19" hasCustomPrompt="1"/>
          </p:nvPr>
        </p:nvSpPr>
        <p:spPr>
          <a:xfrm>
            <a:off x="4762500" y="5588001"/>
            <a:ext cx="7493000" cy="698499"/>
          </a:xfrm>
          <a:custGeom>
            <a:avLst/>
            <a:gdLst>
              <a:gd name="connsiteX0" fmla="*/ 0 w 7493000"/>
              <a:gd name="connsiteY0" fmla="*/ 0 h 698499"/>
              <a:gd name="connsiteX1" fmla="*/ 7493000 w 7493000"/>
              <a:gd name="connsiteY1" fmla="*/ 0 h 698499"/>
              <a:gd name="connsiteX2" fmla="*/ 7493000 w 7493000"/>
              <a:gd name="connsiteY2" fmla="*/ 698499 h 698499"/>
              <a:gd name="connsiteX3" fmla="*/ 0 w 7493000"/>
              <a:gd name="connsiteY3" fmla="*/ 698499 h 698499"/>
              <a:gd name="connsiteX4" fmla="*/ 0 w 7493000"/>
              <a:gd name="connsiteY4" fmla="*/ 0 h 698499"/>
              <a:gd name="connsiteX0" fmla="*/ 0 w 7493000"/>
              <a:gd name="connsiteY0" fmla="*/ 0 h 698499"/>
              <a:gd name="connsiteX1" fmla="*/ 7493000 w 7493000"/>
              <a:gd name="connsiteY1" fmla="*/ 0 h 698499"/>
              <a:gd name="connsiteX2" fmla="*/ 7493000 w 7493000"/>
              <a:gd name="connsiteY2" fmla="*/ 698499 h 698499"/>
              <a:gd name="connsiteX3" fmla="*/ 0 w 7493000"/>
              <a:gd name="connsiteY3" fmla="*/ 698499 h 698499"/>
              <a:gd name="connsiteX4" fmla="*/ 0 w 7493000"/>
              <a:gd name="connsiteY4" fmla="*/ 325119 h 698499"/>
              <a:gd name="connsiteX5" fmla="*/ 0 w 7493000"/>
              <a:gd name="connsiteY5" fmla="*/ 0 h 698499"/>
              <a:gd name="connsiteX0" fmla="*/ 0 w 7493000"/>
              <a:gd name="connsiteY0" fmla="*/ 325119 h 698499"/>
              <a:gd name="connsiteX1" fmla="*/ 0 w 7493000"/>
              <a:gd name="connsiteY1" fmla="*/ 0 h 698499"/>
              <a:gd name="connsiteX2" fmla="*/ 7493000 w 7493000"/>
              <a:gd name="connsiteY2" fmla="*/ 0 h 698499"/>
              <a:gd name="connsiteX3" fmla="*/ 7493000 w 7493000"/>
              <a:gd name="connsiteY3" fmla="*/ 698499 h 698499"/>
              <a:gd name="connsiteX4" fmla="*/ 0 w 7493000"/>
              <a:gd name="connsiteY4" fmla="*/ 698499 h 698499"/>
              <a:gd name="connsiteX5" fmla="*/ 91440 w 7493000"/>
              <a:gd name="connsiteY5" fmla="*/ 416559 h 698499"/>
              <a:gd name="connsiteX0" fmla="*/ 0 w 7493000"/>
              <a:gd name="connsiteY0" fmla="*/ 0 h 698499"/>
              <a:gd name="connsiteX1" fmla="*/ 7493000 w 7493000"/>
              <a:gd name="connsiteY1" fmla="*/ 0 h 698499"/>
              <a:gd name="connsiteX2" fmla="*/ 7493000 w 7493000"/>
              <a:gd name="connsiteY2" fmla="*/ 698499 h 698499"/>
              <a:gd name="connsiteX3" fmla="*/ 0 w 7493000"/>
              <a:gd name="connsiteY3" fmla="*/ 698499 h 698499"/>
              <a:gd name="connsiteX4" fmla="*/ 91440 w 7493000"/>
              <a:gd name="connsiteY4" fmla="*/ 416559 h 698499"/>
              <a:gd name="connsiteX0" fmla="*/ 0 w 7493000"/>
              <a:gd name="connsiteY0" fmla="*/ 0 h 698499"/>
              <a:gd name="connsiteX1" fmla="*/ 7493000 w 7493000"/>
              <a:gd name="connsiteY1" fmla="*/ 0 h 698499"/>
              <a:gd name="connsiteX2" fmla="*/ 7493000 w 7493000"/>
              <a:gd name="connsiteY2" fmla="*/ 698499 h 698499"/>
              <a:gd name="connsiteX3" fmla="*/ 0 w 7493000"/>
              <a:gd name="connsiteY3" fmla="*/ 698499 h 698499"/>
            </a:gdLst>
            <a:ahLst/>
            <a:cxnLst>
              <a:cxn ang="0">
                <a:pos x="connsiteX0" y="connsiteY0"/>
              </a:cxn>
              <a:cxn ang="0">
                <a:pos x="connsiteX1" y="connsiteY1"/>
              </a:cxn>
              <a:cxn ang="0">
                <a:pos x="connsiteX2" y="connsiteY2"/>
              </a:cxn>
              <a:cxn ang="0">
                <a:pos x="connsiteX3" y="connsiteY3"/>
              </a:cxn>
            </a:cxnLst>
            <a:rect l="l" t="t" r="r" b="b"/>
            <a:pathLst>
              <a:path w="7493000" h="698499">
                <a:moveTo>
                  <a:pt x="0" y="0"/>
                </a:moveTo>
                <a:lnTo>
                  <a:pt x="7493000" y="0"/>
                </a:lnTo>
                <a:lnTo>
                  <a:pt x="7493000" y="698499"/>
                </a:lnTo>
                <a:lnTo>
                  <a:pt x="0" y="698499"/>
                </a:lnTo>
              </a:path>
            </a:pathLst>
          </a:custGeom>
          <a:ln w="19050">
            <a:solidFill>
              <a:schemeClr val="tx2"/>
            </a:solidFill>
          </a:ln>
        </p:spPr>
        <p:txBody>
          <a:bodyPr lIns="1396800" bIns="144000" anchor="b" anchorCtr="0"/>
          <a:lstStyle>
            <a:lvl1pPr marL="0" indent="0">
              <a:buNone/>
              <a:defRPr b="1"/>
            </a:lvl1pPr>
          </a:lstStyle>
          <a:p>
            <a:pPr lvl="0"/>
            <a:r>
              <a:rPr lang="en-US"/>
              <a:t>Click to add agenda point</a:t>
            </a:r>
            <a:endParaRPr lang="en-GB"/>
          </a:p>
        </p:txBody>
      </p:sp>
      <p:sp>
        <p:nvSpPr>
          <p:cNvPr id="27" name="Text Placeholder 26">
            <a:extLst>
              <a:ext uri="{FF2B5EF4-FFF2-40B4-BE49-F238E27FC236}">
                <a16:creationId xmlns:a16="http://schemas.microsoft.com/office/drawing/2014/main" id="{A9969E19-FF95-CABC-918B-55F360941FAF}"/>
              </a:ext>
            </a:extLst>
          </p:cNvPr>
          <p:cNvSpPr>
            <a:spLocks noGrp="1"/>
          </p:cNvSpPr>
          <p:nvPr>
            <p:ph type="body" sz="quarter" idx="13" hasCustomPrompt="1"/>
          </p:nvPr>
        </p:nvSpPr>
        <p:spPr>
          <a:xfrm>
            <a:off x="4762501" y="1397002"/>
            <a:ext cx="7493000" cy="698499"/>
          </a:xfrm>
          <a:custGeom>
            <a:avLst/>
            <a:gdLst>
              <a:gd name="connsiteX0" fmla="*/ 0 w 7493000"/>
              <a:gd name="connsiteY0" fmla="*/ 0 h 698499"/>
              <a:gd name="connsiteX1" fmla="*/ 7493000 w 7493000"/>
              <a:gd name="connsiteY1" fmla="*/ 0 h 698499"/>
              <a:gd name="connsiteX2" fmla="*/ 7493000 w 7493000"/>
              <a:gd name="connsiteY2" fmla="*/ 698499 h 698499"/>
              <a:gd name="connsiteX3" fmla="*/ 0 w 7493000"/>
              <a:gd name="connsiteY3" fmla="*/ 698499 h 698499"/>
              <a:gd name="connsiteX4" fmla="*/ 0 w 7493000"/>
              <a:gd name="connsiteY4" fmla="*/ 0 h 698499"/>
              <a:gd name="connsiteX0" fmla="*/ 1524 w 7494524"/>
              <a:gd name="connsiteY0" fmla="*/ 0 h 698499"/>
              <a:gd name="connsiteX1" fmla="*/ 7494524 w 7494524"/>
              <a:gd name="connsiteY1" fmla="*/ 0 h 698499"/>
              <a:gd name="connsiteX2" fmla="*/ 7494524 w 7494524"/>
              <a:gd name="connsiteY2" fmla="*/ 698499 h 698499"/>
              <a:gd name="connsiteX3" fmla="*/ 1524 w 7494524"/>
              <a:gd name="connsiteY3" fmla="*/ 698499 h 698499"/>
              <a:gd name="connsiteX4" fmla="*/ 0 w 7494524"/>
              <a:gd name="connsiteY4" fmla="*/ 373886 h 698499"/>
              <a:gd name="connsiteX5" fmla="*/ 1524 w 7494524"/>
              <a:gd name="connsiteY5" fmla="*/ 0 h 698499"/>
              <a:gd name="connsiteX0" fmla="*/ 0 w 7494524"/>
              <a:gd name="connsiteY0" fmla="*/ 373886 h 698499"/>
              <a:gd name="connsiteX1" fmla="*/ 1524 w 7494524"/>
              <a:gd name="connsiteY1" fmla="*/ 0 h 698499"/>
              <a:gd name="connsiteX2" fmla="*/ 7494524 w 7494524"/>
              <a:gd name="connsiteY2" fmla="*/ 0 h 698499"/>
              <a:gd name="connsiteX3" fmla="*/ 7494524 w 7494524"/>
              <a:gd name="connsiteY3" fmla="*/ 698499 h 698499"/>
              <a:gd name="connsiteX4" fmla="*/ 1524 w 7494524"/>
              <a:gd name="connsiteY4" fmla="*/ 698499 h 698499"/>
              <a:gd name="connsiteX5" fmla="*/ 91440 w 7494524"/>
              <a:gd name="connsiteY5" fmla="*/ 465326 h 698499"/>
              <a:gd name="connsiteX0" fmla="*/ 3 w 7493003"/>
              <a:gd name="connsiteY0" fmla="*/ 0 h 698499"/>
              <a:gd name="connsiteX1" fmla="*/ 7493003 w 7493003"/>
              <a:gd name="connsiteY1" fmla="*/ 0 h 698499"/>
              <a:gd name="connsiteX2" fmla="*/ 7493003 w 7493003"/>
              <a:gd name="connsiteY2" fmla="*/ 698499 h 698499"/>
              <a:gd name="connsiteX3" fmla="*/ 3 w 7493003"/>
              <a:gd name="connsiteY3" fmla="*/ 698499 h 698499"/>
              <a:gd name="connsiteX4" fmla="*/ 89919 w 7493003"/>
              <a:gd name="connsiteY4" fmla="*/ 465326 h 698499"/>
              <a:gd name="connsiteX0" fmla="*/ 0 w 7493000"/>
              <a:gd name="connsiteY0" fmla="*/ 0 h 698499"/>
              <a:gd name="connsiteX1" fmla="*/ 7493000 w 7493000"/>
              <a:gd name="connsiteY1" fmla="*/ 0 h 698499"/>
              <a:gd name="connsiteX2" fmla="*/ 7493000 w 7493000"/>
              <a:gd name="connsiteY2" fmla="*/ 698499 h 698499"/>
              <a:gd name="connsiteX3" fmla="*/ 0 w 7493000"/>
              <a:gd name="connsiteY3" fmla="*/ 698499 h 698499"/>
            </a:gdLst>
            <a:ahLst/>
            <a:cxnLst>
              <a:cxn ang="0">
                <a:pos x="connsiteX0" y="connsiteY0"/>
              </a:cxn>
              <a:cxn ang="0">
                <a:pos x="connsiteX1" y="connsiteY1"/>
              </a:cxn>
              <a:cxn ang="0">
                <a:pos x="connsiteX2" y="connsiteY2"/>
              </a:cxn>
              <a:cxn ang="0">
                <a:pos x="connsiteX3" y="connsiteY3"/>
              </a:cxn>
            </a:cxnLst>
            <a:rect l="l" t="t" r="r" b="b"/>
            <a:pathLst>
              <a:path w="7493000" h="698499">
                <a:moveTo>
                  <a:pt x="0" y="0"/>
                </a:moveTo>
                <a:lnTo>
                  <a:pt x="7493000" y="0"/>
                </a:lnTo>
                <a:lnTo>
                  <a:pt x="7493000" y="698499"/>
                </a:lnTo>
                <a:lnTo>
                  <a:pt x="0" y="698499"/>
                </a:lnTo>
              </a:path>
            </a:pathLst>
          </a:custGeom>
          <a:ln w="19050">
            <a:solidFill>
              <a:schemeClr val="tx2"/>
            </a:solidFill>
          </a:ln>
        </p:spPr>
        <p:txBody>
          <a:bodyPr lIns="1396800" bIns="144000" anchor="b" anchorCtr="0"/>
          <a:lstStyle>
            <a:lvl1pPr marL="0" indent="0">
              <a:buNone/>
              <a:defRPr b="1"/>
            </a:lvl1pPr>
          </a:lstStyle>
          <a:p>
            <a:pPr lvl="0"/>
            <a:r>
              <a:rPr lang="en-US"/>
              <a:t>Click to add agenda point</a:t>
            </a:r>
            <a:endParaRPr lang="en-GB"/>
          </a:p>
        </p:txBody>
      </p:sp>
      <p:sp>
        <p:nvSpPr>
          <p:cNvPr id="40" name="Text Placeholder 39">
            <a:extLst>
              <a:ext uri="{FF2B5EF4-FFF2-40B4-BE49-F238E27FC236}">
                <a16:creationId xmlns:a16="http://schemas.microsoft.com/office/drawing/2014/main" id="{417AF3CB-1516-4646-4DB5-C822E168E4CC}"/>
              </a:ext>
            </a:extLst>
          </p:cNvPr>
          <p:cNvSpPr>
            <a:spLocks noGrp="1"/>
          </p:cNvSpPr>
          <p:nvPr>
            <p:ph type="body" sz="quarter" idx="20" hasCustomPrompt="1"/>
          </p:nvPr>
        </p:nvSpPr>
        <p:spPr>
          <a:xfrm>
            <a:off x="4762500" y="1397002"/>
            <a:ext cx="1270000" cy="698499"/>
          </a:xfrm>
        </p:spPr>
        <p:txBody>
          <a:bodyPr bIns="144000" anchor="b"/>
          <a:lstStyle>
            <a:lvl1pPr marL="0" indent="0">
              <a:buNone/>
              <a:defRPr>
                <a:solidFill>
                  <a:schemeClr val="tx2"/>
                </a:solidFill>
              </a:defRPr>
            </a:lvl1pPr>
          </a:lstStyle>
          <a:p>
            <a:pPr lvl="0"/>
            <a:r>
              <a:rPr lang="en-US"/>
              <a:t>&lt;#&gt;</a:t>
            </a:r>
            <a:endParaRPr lang="en-GB"/>
          </a:p>
        </p:txBody>
      </p:sp>
      <p:sp>
        <p:nvSpPr>
          <p:cNvPr id="41" name="Text Placeholder 39">
            <a:extLst>
              <a:ext uri="{FF2B5EF4-FFF2-40B4-BE49-F238E27FC236}">
                <a16:creationId xmlns:a16="http://schemas.microsoft.com/office/drawing/2014/main" id="{245D1D60-E907-8983-DE31-917CD47B427E}"/>
              </a:ext>
            </a:extLst>
          </p:cNvPr>
          <p:cNvSpPr>
            <a:spLocks noGrp="1"/>
          </p:cNvSpPr>
          <p:nvPr>
            <p:ph type="body" sz="quarter" idx="21" hasCustomPrompt="1"/>
          </p:nvPr>
        </p:nvSpPr>
        <p:spPr>
          <a:xfrm>
            <a:off x="4762500" y="2095502"/>
            <a:ext cx="1270000" cy="698498"/>
          </a:xfrm>
        </p:spPr>
        <p:txBody>
          <a:bodyPr bIns="144000" anchor="b"/>
          <a:lstStyle>
            <a:lvl1pPr marL="0" indent="0">
              <a:buNone/>
              <a:defRPr>
                <a:solidFill>
                  <a:schemeClr val="tx2"/>
                </a:solidFill>
              </a:defRPr>
            </a:lvl1pPr>
          </a:lstStyle>
          <a:p>
            <a:pPr lvl="0"/>
            <a:r>
              <a:rPr lang="en-US"/>
              <a:t>&lt;#&gt;</a:t>
            </a:r>
            <a:endParaRPr lang="en-GB"/>
          </a:p>
        </p:txBody>
      </p:sp>
      <p:sp>
        <p:nvSpPr>
          <p:cNvPr id="42" name="Text Placeholder 39">
            <a:extLst>
              <a:ext uri="{FF2B5EF4-FFF2-40B4-BE49-F238E27FC236}">
                <a16:creationId xmlns:a16="http://schemas.microsoft.com/office/drawing/2014/main" id="{46787519-BBBF-71E1-2096-187C077E794A}"/>
              </a:ext>
            </a:extLst>
          </p:cNvPr>
          <p:cNvSpPr>
            <a:spLocks noGrp="1"/>
          </p:cNvSpPr>
          <p:nvPr>
            <p:ph type="body" sz="quarter" idx="22" hasCustomPrompt="1"/>
          </p:nvPr>
        </p:nvSpPr>
        <p:spPr>
          <a:xfrm>
            <a:off x="4762500" y="2794002"/>
            <a:ext cx="1270000" cy="698498"/>
          </a:xfrm>
        </p:spPr>
        <p:txBody>
          <a:bodyPr bIns="144000" anchor="b"/>
          <a:lstStyle>
            <a:lvl1pPr marL="0" indent="0">
              <a:buNone/>
              <a:defRPr>
                <a:solidFill>
                  <a:schemeClr val="tx2"/>
                </a:solidFill>
              </a:defRPr>
            </a:lvl1pPr>
          </a:lstStyle>
          <a:p>
            <a:pPr lvl="0"/>
            <a:r>
              <a:rPr lang="en-US"/>
              <a:t>&lt;#&gt;</a:t>
            </a:r>
            <a:endParaRPr lang="en-GB"/>
          </a:p>
        </p:txBody>
      </p:sp>
      <p:sp>
        <p:nvSpPr>
          <p:cNvPr id="43" name="Text Placeholder 39">
            <a:extLst>
              <a:ext uri="{FF2B5EF4-FFF2-40B4-BE49-F238E27FC236}">
                <a16:creationId xmlns:a16="http://schemas.microsoft.com/office/drawing/2014/main" id="{CF4FC01B-067F-1AB4-BEF9-02D6706DD645}"/>
              </a:ext>
            </a:extLst>
          </p:cNvPr>
          <p:cNvSpPr>
            <a:spLocks noGrp="1"/>
          </p:cNvSpPr>
          <p:nvPr>
            <p:ph type="body" sz="quarter" idx="23" hasCustomPrompt="1"/>
          </p:nvPr>
        </p:nvSpPr>
        <p:spPr>
          <a:xfrm>
            <a:off x="4762500" y="3492502"/>
            <a:ext cx="1270000" cy="698498"/>
          </a:xfrm>
        </p:spPr>
        <p:txBody>
          <a:bodyPr bIns="144000" anchor="b"/>
          <a:lstStyle>
            <a:lvl1pPr marL="0" indent="0">
              <a:buNone/>
              <a:defRPr>
                <a:solidFill>
                  <a:schemeClr val="tx2"/>
                </a:solidFill>
              </a:defRPr>
            </a:lvl1pPr>
          </a:lstStyle>
          <a:p>
            <a:pPr lvl="0"/>
            <a:r>
              <a:rPr lang="en-US"/>
              <a:t>&lt;#&gt;</a:t>
            </a:r>
            <a:endParaRPr lang="en-GB"/>
          </a:p>
        </p:txBody>
      </p:sp>
      <p:sp>
        <p:nvSpPr>
          <p:cNvPr id="44" name="Text Placeholder 39">
            <a:extLst>
              <a:ext uri="{FF2B5EF4-FFF2-40B4-BE49-F238E27FC236}">
                <a16:creationId xmlns:a16="http://schemas.microsoft.com/office/drawing/2014/main" id="{8A93F771-68EB-3157-D0D4-30133372A5E8}"/>
              </a:ext>
            </a:extLst>
          </p:cNvPr>
          <p:cNvSpPr>
            <a:spLocks noGrp="1"/>
          </p:cNvSpPr>
          <p:nvPr>
            <p:ph type="body" sz="quarter" idx="24" hasCustomPrompt="1"/>
          </p:nvPr>
        </p:nvSpPr>
        <p:spPr>
          <a:xfrm>
            <a:off x="4762500" y="4191000"/>
            <a:ext cx="1270000" cy="698499"/>
          </a:xfrm>
        </p:spPr>
        <p:txBody>
          <a:bodyPr bIns="144000" anchor="b"/>
          <a:lstStyle>
            <a:lvl1pPr marL="0" indent="0">
              <a:buNone/>
              <a:defRPr>
                <a:solidFill>
                  <a:schemeClr val="tx2"/>
                </a:solidFill>
              </a:defRPr>
            </a:lvl1pPr>
          </a:lstStyle>
          <a:p>
            <a:pPr lvl="0"/>
            <a:r>
              <a:rPr lang="en-US"/>
              <a:t>&lt;#&gt;</a:t>
            </a:r>
            <a:endParaRPr lang="en-GB"/>
          </a:p>
        </p:txBody>
      </p:sp>
      <p:sp>
        <p:nvSpPr>
          <p:cNvPr id="45" name="Text Placeholder 39">
            <a:extLst>
              <a:ext uri="{FF2B5EF4-FFF2-40B4-BE49-F238E27FC236}">
                <a16:creationId xmlns:a16="http://schemas.microsoft.com/office/drawing/2014/main" id="{4FDAEE62-E74C-4465-3FB3-0452F7C67980}"/>
              </a:ext>
            </a:extLst>
          </p:cNvPr>
          <p:cNvSpPr>
            <a:spLocks noGrp="1"/>
          </p:cNvSpPr>
          <p:nvPr>
            <p:ph type="body" sz="quarter" idx="25" hasCustomPrompt="1"/>
          </p:nvPr>
        </p:nvSpPr>
        <p:spPr>
          <a:xfrm>
            <a:off x="4762500" y="4889500"/>
            <a:ext cx="1270000" cy="698501"/>
          </a:xfrm>
        </p:spPr>
        <p:txBody>
          <a:bodyPr bIns="144000" anchor="b"/>
          <a:lstStyle>
            <a:lvl1pPr marL="0" indent="0">
              <a:buNone/>
              <a:defRPr>
                <a:solidFill>
                  <a:schemeClr val="tx2"/>
                </a:solidFill>
              </a:defRPr>
            </a:lvl1pPr>
          </a:lstStyle>
          <a:p>
            <a:pPr lvl="0"/>
            <a:r>
              <a:rPr lang="en-US"/>
              <a:t>&lt;#&gt;</a:t>
            </a:r>
            <a:endParaRPr lang="en-GB"/>
          </a:p>
        </p:txBody>
      </p:sp>
      <p:sp>
        <p:nvSpPr>
          <p:cNvPr id="46" name="Text Placeholder 39">
            <a:extLst>
              <a:ext uri="{FF2B5EF4-FFF2-40B4-BE49-F238E27FC236}">
                <a16:creationId xmlns:a16="http://schemas.microsoft.com/office/drawing/2014/main" id="{DCBB4B50-C53C-098F-2AA9-2ACB2E9B86D0}"/>
              </a:ext>
            </a:extLst>
          </p:cNvPr>
          <p:cNvSpPr>
            <a:spLocks noGrp="1"/>
          </p:cNvSpPr>
          <p:nvPr>
            <p:ph type="body" sz="quarter" idx="26" hasCustomPrompt="1"/>
          </p:nvPr>
        </p:nvSpPr>
        <p:spPr>
          <a:xfrm>
            <a:off x="4762500" y="5588001"/>
            <a:ext cx="1270000" cy="698499"/>
          </a:xfrm>
        </p:spPr>
        <p:txBody>
          <a:bodyPr bIns="144000" anchor="b"/>
          <a:lstStyle>
            <a:lvl1pPr marL="0" indent="0">
              <a:buNone/>
              <a:defRPr>
                <a:solidFill>
                  <a:schemeClr val="tx2"/>
                </a:solidFill>
              </a:defRPr>
            </a:lvl1pPr>
          </a:lstStyle>
          <a:p>
            <a:pPr lvl="0"/>
            <a:r>
              <a:rPr lang="en-US"/>
              <a:t>&lt;#&gt;</a:t>
            </a:r>
            <a:endParaRPr lang="en-GB"/>
          </a:p>
        </p:txBody>
      </p:sp>
    </p:spTree>
    <p:extLst>
      <p:ext uri="{BB962C8B-B14F-4D97-AF65-F5344CB8AC3E}">
        <p14:creationId xmlns:p14="http://schemas.microsoft.com/office/powerpoint/2010/main" val="1540528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50"/>
                                        <p:tgtEl>
                                          <p:spTgt spid="2"/>
                                        </p:tgtEl>
                                      </p:cBhvr>
                                    </p:animEffect>
                                  </p:childTnLst>
                                </p:cTn>
                              </p:par>
                              <p:par>
                                <p:cTn id="8" presetID="42" presetClass="path" presetSubtype="0" decel="100000" fill="hold" grpId="1" nodeType="withEffect">
                                  <p:stCondLst>
                                    <p:cond delay="0"/>
                                  </p:stCondLst>
                                  <p:childTnLst>
                                    <p:animMotion origin="layout" path="M 0.01666 -0.00046 L 3.75E-6 1.85185E-6 " pathEditMode="relative" rAng="0" ptsTypes="AA">
                                      <p:cBhvr>
                                        <p:cTn id="9" dur="500" fill="hold"/>
                                        <p:tgtEl>
                                          <p:spTgt spid="2"/>
                                        </p:tgtEl>
                                        <p:attrNameLst>
                                          <p:attrName>ppt_x</p:attrName>
                                          <p:attrName>ppt_y</p:attrName>
                                        </p:attrNameLst>
                                      </p:cBhvr>
                                      <p:rCtr x="-83300" y="2300"/>
                                    </p:animMotion>
                                  </p:childTnLst>
                                </p:cTn>
                              </p:par>
                              <p:par>
                                <p:cTn id="10" presetID="10" presetClass="entr" presetSubtype="0" fill="hold" grpId="0" nodeType="withEffect">
                                  <p:stCondLst>
                                    <p:cond delay="10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250"/>
                                        <p:tgtEl>
                                          <p:spTgt spid="8"/>
                                        </p:tgtEl>
                                      </p:cBhvr>
                                    </p:animEffect>
                                  </p:childTnLst>
                                </p:cTn>
                              </p:par>
                              <p:par>
                                <p:cTn id="13" presetID="42" presetClass="path" presetSubtype="0" decel="100000" fill="hold" grpId="1" nodeType="withEffect">
                                  <p:stCondLst>
                                    <p:cond delay="100"/>
                                  </p:stCondLst>
                                  <p:childTnLst>
                                    <p:animMotion origin="layout" path="M 0.01666 -0.00046 L 3.75E-6 1.85185E-6 " pathEditMode="relative" rAng="0" ptsTypes="AA">
                                      <p:cBhvr>
                                        <p:cTn id="14" dur="500" fill="hold"/>
                                        <p:tgtEl>
                                          <p:spTgt spid="8"/>
                                        </p:tgtEl>
                                        <p:attrNameLst>
                                          <p:attrName>ppt_x</p:attrName>
                                          <p:attrName>ppt_y</p:attrName>
                                        </p:attrNameLst>
                                      </p:cBhvr>
                                      <p:rCtr x="-83300" y="2300"/>
                                    </p:animMotion>
                                  </p:childTnLst>
                                </p:cTn>
                              </p:par>
                              <p:par>
                                <p:cTn id="15" presetID="10" presetClass="entr" presetSubtype="0" fill="hold" grpId="0" nodeType="withEffect">
                                  <p:stCondLst>
                                    <p:cond delay="10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250"/>
                                        <p:tgtEl>
                                          <p:spTgt spid="3"/>
                                        </p:tgtEl>
                                      </p:cBhvr>
                                    </p:animEffect>
                                  </p:childTnLst>
                                </p:cTn>
                              </p:par>
                              <p:par>
                                <p:cTn id="18" presetID="42" presetClass="path" presetSubtype="0" decel="100000" fill="hold" grpId="1" nodeType="withEffect">
                                  <p:stCondLst>
                                    <p:cond delay="100"/>
                                  </p:stCondLst>
                                  <p:childTnLst>
                                    <p:animMotion origin="layout" path="M 0.01666 -0.00046 L 3.75E-6 1.85185E-6 " pathEditMode="relative" rAng="0" ptsTypes="AA">
                                      <p:cBhvr>
                                        <p:cTn id="19" dur="500" fill="hold"/>
                                        <p:tgtEl>
                                          <p:spTgt spid="3"/>
                                        </p:tgtEl>
                                        <p:attrNameLst>
                                          <p:attrName>ppt_x</p:attrName>
                                          <p:attrName>ppt_y</p:attrName>
                                        </p:attrNameLst>
                                      </p:cBhvr>
                                      <p:rCtr x="-83300" y="2300"/>
                                    </p:animMotion>
                                  </p:childTnLst>
                                </p:cTn>
                              </p:par>
                              <p:par>
                                <p:cTn id="20" presetID="10" presetClass="entr" presetSubtype="0" fill="hold" grpId="0" nodeType="withEffect">
                                  <p:stCondLst>
                                    <p:cond delay="1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250"/>
                                        <p:tgtEl>
                                          <p:spTgt spid="5"/>
                                        </p:tgtEl>
                                      </p:cBhvr>
                                    </p:animEffect>
                                  </p:childTnLst>
                                </p:cTn>
                              </p:par>
                              <p:par>
                                <p:cTn id="23" presetID="42" presetClass="path" presetSubtype="0" decel="100000" fill="hold" grpId="1" nodeType="withEffect">
                                  <p:stCondLst>
                                    <p:cond delay="100"/>
                                  </p:stCondLst>
                                  <p:childTnLst>
                                    <p:animMotion origin="layout" path="M 0.01666 -0.00046 L 3.75E-6 1.85185E-6 " pathEditMode="relative" rAng="0" ptsTypes="AA">
                                      <p:cBhvr>
                                        <p:cTn id="24" dur="500" fill="hold"/>
                                        <p:tgtEl>
                                          <p:spTgt spid="5"/>
                                        </p:tgtEl>
                                        <p:attrNameLst>
                                          <p:attrName>ppt_x</p:attrName>
                                          <p:attrName>ppt_y</p:attrName>
                                        </p:attrNameLst>
                                      </p:cBhvr>
                                      <p:rCtr x="-83300" y="2300"/>
                                    </p:animMotion>
                                  </p:childTnLst>
                                </p:cTn>
                              </p:par>
                              <p:par>
                                <p:cTn id="25" presetID="10" presetClass="entr" presetSubtype="0" fill="hold" nodeType="withEffect">
                                  <p:stCondLst>
                                    <p:cond delay="10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250"/>
                                        <p:tgtEl>
                                          <p:spTgt spid="9"/>
                                        </p:tgtEl>
                                      </p:cBhvr>
                                    </p:animEffect>
                                  </p:childTnLst>
                                </p:cTn>
                              </p:par>
                              <p:par>
                                <p:cTn id="28" presetID="42" presetClass="path" presetSubtype="0" decel="100000" fill="hold" nodeType="withEffect">
                                  <p:stCondLst>
                                    <p:cond delay="100"/>
                                  </p:stCondLst>
                                  <p:childTnLst>
                                    <p:animMotion origin="layout" path="M 0.01666 -0.00046 L 3.75E-6 1.85185E-6 " pathEditMode="relative" rAng="0" ptsTypes="AA">
                                      <p:cBhvr>
                                        <p:cTn id="29" dur="500" fill="hold"/>
                                        <p:tgtEl>
                                          <p:spTgt spid="9"/>
                                        </p:tgtEl>
                                        <p:attrNameLst>
                                          <p:attrName>ppt_x</p:attrName>
                                          <p:attrName>ppt_y</p:attrName>
                                        </p:attrNameLst>
                                      </p:cBhvr>
                                      <p:rCtr x="-83300" y="2300"/>
                                    </p:animMotion>
                                  </p:childTnLst>
                                </p:cTn>
                              </p:par>
                              <p:par>
                                <p:cTn id="30" presetID="10" presetClass="entr" presetSubtype="0" fill="hold" grpId="0" nodeType="withEffect">
                                  <p:stCondLst>
                                    <p:cond delay="100"/>
                                  </p:stCondLst>
                                  <p:childTnLst>
                                    <p:set>
                                      <p:cBhvr>
                                        <p:cTn id="31" dur="1" fill="hold">
                                          <p:stCondLst>
                                            <p:cond delay="0"/>
                                          </p:stCondLst>
                                        </p:cTn>
                                        <p:tgtEl>
                                          <p:spTgt spid="29"/>
                                        </p:tgtEl>
                                        <p:attrNameLst>
                                          <p:attrName>style.visibility</p:attrName>
                                        </p:attrNameLst>
                                      </p:cBhvr>
                                      <p:to>
                                        <p:strVal val="visible"/>
                                      </p:to>
                                    </p:set>
                                    <p:animEffect transition="in" filter="fade">
                                      <p:cBhvr>
                                        <p:cTn id="32" dur="250"/>
                                        <p:tgtEl>
                                          <p:spTgt spid="29"/>
                                        </p:tgtEl>
                                      </p:cBhvr>
                                    </p:animEffect>
                                  </p:childTnLst>
                                </p:cTn>
                              </p:par>
                              <p:par>
                                <p:cTn id="33" presetID="42" presetClass="path" presetSubtype="0" decel="100000" fill="hold" grpId="1" nodeType="withEffect">
                                  <p:stCondLst>
                                    <p:cond delay="100"/>
                                  </p:stCondLst>
                                  <p:childTnLst>
                                    <p:animMotion origin="layout" path="M 0.01666 -0.00046 L 3.75E-6 1.85185E-6 " pathEditMode="relative" rAng="0" ptsTypes="AA">
                                      <p:cBhvr>
                                        <p:cTn id="34" dur="500" fill="hold"/>
                                        <p:tgtEl>
                                          <p:spTgt spid="29"/>
                                        </p:tgtEl>
                                        <p:attrNameLst>
                                          <p:attrName>ppt_x</p:attrName>
                                          <p:attrName>ppt_y</p:attrName>
                                        </p:attrNameLst>
                                      </p:cBhvr>
                                      <p:rCtr x="-83300" y="2300"/>
                                    </p:animMotion>
                                  </p:childTnLst>
                                </p:cTn>
                              </p:par>
                              <p:par>
                                <p:cTn id="35" presetID="10" presetClass="entr" presetSubtype="0" fill="hold" grpId="0" nodeType="withEffect">
                                  <p:stCondLst>
                                    <p:cond delay="100"/>
                                  </p:stCondLst>
                                  <p:childTnLst>
                                    <p:set>
                                      <p:cBhvr>
                                        <p:cTn id="36" dur="1" fill="hold">
                                          <p:stCondLst>
                                            <p:cond delay="0"/>
                                          </p:stCondLst>
                                        </p:cTn>
                                        <p:tgtEl>
                                          <p:spTgt spid="32"/>
                                        </p:tgtEl>
                                        <p:attrNameLst>
                                          <p:attrName>style.visibility</p:attrName>
                                        </p:attrNameLst>
                                      </p:cBhvr>
                                      <p:to>
                                        <p:strVal val="visible"/>
                                      </p:to>
                                    </p:set>
                                    <p:animEffect transition="in" filter="fade">
                                      <p:cBhvr>
                                        <p:cTn id="37" dur="250"/>
                                        <p:tgtEl>
                                          <p:spTgt spid="32"/>
                                        </p:tgtEl>
                                      </p:cBhvr>
                                    </p:animEffect>
                                  </p:childTnLst>
                                </p:cTn>
                              </p:par>
                              <p:par>
                                <p:cTn id="38" presetID="42" presetClass="path" presetSubtype="0" decel="100000" fill="hold" grpId="1" nodeType="withEffect">
                                  <p:stCondLst>
                                    <p:cond delay="100"/>
                                  </p:stCondLst>
                                  <p:childTnLst>
                                    <p:animMotion origin="layout" path="M 0.01666 -0.00046 L 3.75E-6 1.85185E-6 " pathEditMode="relative" rAng="0" ptsTypes="AA">
                                      <p:cBhvr>
                                        <p:cTn id="39" dur="500" fill="hold"/>
                                        <p:tgtEl>
                                          <p:spTgt spid="32"/>
                                        </p:tgtEl>
                                        <p:attrNameLst>
                                          <p:attrName>ppt_x</p:attrName>
                                          <p:attrName>ppt_y</p:attrName>
                                        </p:attrNameLst>
                                      </p:cBhvr>
                                      <p:rCtr x="-83300" y="2300"/>
                                    </p:animMotion>
                                  </p:childTnLst>
                                </p:cTn>
                              </p:par>
                              <p:par>
                                <p:cTn id="40" presetID="10" presetClass="entr" presetSubtype="0" fill="hold" grpId="0" nodeType="withEffect">
                                  <p:stCondLst>
                                    <p:cond delay="100"/>
                                  </p:stCondLst>
                                  <p:childTnLst>
                                    <p:set>
                                      <p:cBhvr>
                                        <p:cTn id="41" dur="1" fill="hold">
                                          <p:stCondLst>
                                            <p:cond delay="0"/>
                                          </p:stCondLst>
                                        </p:cTn>
                                        <p:tgtEl>
                                          <p:spTgt spid="31"/>
                                        </p:tgtEl>
                                        <p:attrNameLst>
                                          <p:attrName>style.visibility</p:attrName>
                                        </p:attrNameLst>
                                      </p:cBhvr>
                                      <p:to>
                                        <p:strVal val="visible"/>
                                      </p:to>
                                    </p:set>
                                    <p:animEffect transition="in" filter="fade">
                                      <p:cBhvr>
                                        <p:cTn id="42" dur="250"/>
                                        <p:tgtEl>
                                          <p:spTgt spid="31"/>
                                        </p:tgtEl>
                                      </p:cBhvr>
                                    </p:animEffect>
                                  </p:childTnLst>
                                </p:cTn>
                              </p:par>
                              <p:par>
                                <p:cTn id="43" presetID="42" presetClass="path" presetSubtype="0" decel="100000" fill="hold" grpId="1" nodeType="withEffect">
                                  <p:stCondLst>
                                    <p:cond delay="100"/>
                                  </p:stCondLst>
                                  <p:childTnLst>
                                    <p:animMotion origin="layout" path="M 0.01666 -0.00046 L 3.75E-6 1.85185E-6 " pathEditMode="relative" rAng="0" ptsTypes="AA">
                                      <p:cBhvr>
                                        <p:cTn id="44" dur="500" fill="hold"/>
                                        <p:tgtEl>
                                          <p:spTgt spid="31"/>
                                        </p:tgtEl>
                                        <p:attrNameLst>
                                          <p:attrName>ppt_x</p:attrName>
                                          <p:attrName>ppt_y</p:attrName>
                                        </p:attrNameLst>
                                      </p:cBhvr>
                                      <p:rCtr x="-83300" y="2300"/>
                                    </p:animMotion>
                                  </p:childTnLst>
                                </p:cTn>
                              </p:par>
                              <p:par>
                                <p:cTn id="45" presetID="10" presetClass="entr" presetSubtype="0" fill="hold" grpId="0" nodeType="withEffect">
                                  <p:stCondLst>
                                    <p:cond delay="100"/>
                                  </p:stCondLst>
                                  <p:childTnLst>
                                    <p:set>
                                      <p:cBhvr>
                                        <p:cTn id="46" dur="1" fill="hold">
                                          <p:stCondLst>
                                            <p:cond delay="0"/>
                                          </p:stCondLst>
                                        </p:cTn>
                                        <p:tgtEl>
                                          <p:spTgt spid="33"/>
                                        </p:tgtEl>
                                        <p:attrNameLst>
                                          <p:attrName>style.visibility</p:attrName>
                                        </p:attrNameLst>
                                      </p:cBhvr>
                                      <p:to>
                                        <p:strVal val="visible"/>
                                      </p:to>
                                    </p:set>
                                    <p:animEffect transition="in" filter="fade">
                                      <p:cBhvr>
                                        <p:cTn id="47" dur="250"/>
                                        <p:tgtEl>
                                          <p:spTgt spid="33"/>
                                        </p:tgtEl>
                                      </p:cBhvr>
                                    </p:animEffect>
                                  </p:childTnLst>
                                </p:cTn>
                              </p:par>
                              <p:par>
                                <p:cTn id="48" presetID="42" presetClass="path" presetSubtype="0" decel="100000" fill="hold" grpId="1" nodeType="withEffect">
                                  <p:stCondLst>
                                    <p:cond delay="100"/>
                                  </p:stCondLst>
                                  <p:childTnLst>
                                    <p:animMotion origin="layout" path="M 0.01666 -0.00046 L 3.75E-6 1.85185E-6 " pathEditMode="relative" rAng="0" ptsTypes="AA">
                                      <p:cBhvr>
                                        <p:cTn id="49" dur="500" fill="hold"/>
                                        <p:tgtEl>
                                          <p:spTgt spid="33"/>
                                        </p:tgtEl>
                                        <p:attrNameLst>
                                          <p:attrName>ppt_x</p:attrName>
                                          <p:attrName>ppt_y</p:attrName>
                                        </p:attrNameLst>
                                      </p:cBhvr>
                                      <p:rCtr x="-83300" y="2300"/>
                                    </p:animMotion>
                                  </p:childTnLst>
                                </p:cTn>
                              </p:par>
                              <p:par>
                                <p:cTn id="50" presetID="10" presetClass="entr" presetSubtype="0" fill="hold" grpId="0" nodeType="withEffect">
                                  <p:stCondLst>
                                    <p:cond delay="100"/>
                                  </p:stCondLst>
                                  <p:childTnLst>
                                    <p:set>
                                      <p:cBhvr>
                                        <p:cTn id="51" dur="1" fill="hold">
                                          <p:stCondLst>
                                            <p:cond delay="0"/>
                                          </p:stCondLst>
                                        </p:cTn>
                                        <p:tgtEl>
                                          <p:spTgt spid="34"/>
                                        </p:tgtEl>
                                        <p:attrNameLst>
                                          <p:attrName>style.visibility</p:attrName>
                                        </p:attrNameLst>
                                      </p:cBhvr>
                                      <p:to>
                                        <p:strVal val="visible"/>
                                      </p:to>
                                    </p:set>
                                    <p:animEffect transition="in" filter="fade">
                                      <p:cBhvr>
                                        <p:cTn id="52" dur="250"/>
                                        <p:tgtEl>
                                          <p:spTgt spid="34"/>
                                        </p:tgtEl>
                                      </p:cBhvr>
                                    </p:animEffect>
                                  </p:childTnLst>
                                </p:cTn>
                              </p:par>
                              <p:par>
                                <p:cTn id="53" presetID="42" presetClass="path" presetSubtype="0" decel="100000" fill="hold" grpId="1" nodeType="withEffect">
                                  <p:stCondLst>
                                    <p:cond delay="100"/>
                                  </p:stCondLst>
                                  <p:childTnLst>
                                    <p:animMotion origin="layout" path="M 0.01666 -0.00046 L 3.75E-6 1.85185E-6 " pathEditMode="relative" rAng="0" ptsTypes="AA">
                                      <p:cBhvr>
                                        <p:cTn id="54" dur="500" fill="hold"/>
                                        <p:tgtEl>
                                          <p:spTgt spid="34"/>
                                        </p:tgtEl>
                                        <p:attrNameLst>
                                          <p:attrName>ppt_x</p:attrName>
                                          <p:attrName>ppt_y</p:attrName>
                                        </p:attrNameLst>
                                      </p:cBhvr>
                                      <p:rCtr x="-83300" y="2300"/>
                                    </p:animMotion>
                                  </p:childTnLst>
                                </p:cTn>
                              </p:par>
                              <p:par>
                                <p:cTn id="55" presetID="10" presetClass="entr" presetSubtype="0" fill="hold" grpId="0" nodeType="withEffect">
                                  <p:stCondLst>
                                    <p:cond delay="100"/>
                                  </p:stCondLst>
                                  <p:childTnLst>
                                    <p:set>
                                      <p:cBhvr>
                                        <p:cTn id="56" dur="1" fill="hold">
                                          <p:stCondLst>
                                            <p:cond delay="0"/>
                                          </p:stCondLst>
                                        </p:cTn>
                                        <p:tgtEl>
                                          <p:spTgt spid="35"/>
                                        </p:tgtEl>
                                        <p:attrNameLst>
                                          <p:attrName>style.visibility</p:attrName>
                                        </p:attrNameLst>
                                      </p:cBhvr>
                                      <p:to>
                                        <p:strVal val="visible"/>
                                      </p:to>
                                    </p:set>
                                    <p:animEffect transition="in" filter="fade">
                                      <p:cBhvr>
                                        <p:cTn id="57" dur="250"/>
                                        <p:tgtEl>
                                          <p:spTgt spid="35"/>
                                        </p:tgtEl>
                                      </p:cBhvr>
                                    </p:animEffect>
                                  </p:childTnLst>
                                </p:cTn>
                              </p:par>
                              <p:par>
                                <p:cTn id="58" presetID="42" presetClass="path" presetSubtype="0" decel="100000" fill="hold" grpId="1" nodeType="withEffect">
                                  <p:stCondLst>
                                    <p:cond delay="100"/>
                                  </p:stCondLst>
                                  <p:childTnLst>
                                    <p:animMotion origin="layout" path="M 0.01666 -0.00046 L 3.75E-6 1.85185E-6 " pathEditMode="relative" rAng="0" ptsTypes="AA">
                                      <p:cBhvr>
                                        <p:cTn id="59" dur="500" fill="hold"/>
                                        <p:tgtEl>
                                          <p:spTgt spid="35"/>
                                        </p:tgtEl>
                                        <p:attrNameLst>
                                          <p:attrName>ppt_x</p:attrName>
                                          <p:attrName>ppt_y</p:attrName>
                                        </p:attrNameLst>
                                      </p:cBhvr>
                                      <p:rCtr x="-83300" y="2300"/>
                                    </p:animMotion>
                                  </p:childTnLst>
                                </p:cTn>
                              </p:par>
                              <p:par>
                                <p:cTn id="60" presetID="10" presetClass="entr" presetSubtype="0" fill="hold" grpId="0" nodeType="withEffect">
                                  <p:stCondLst>
                                    <p:cond delay="100"/>
                                  </p:stCondLst>
                                  <p:childTnLst>
                                    <p:set>
                                      <p:cBhvr>
                                        <p:cTn id="61" dur="1" fill="hold">
                                          <p:stCondLst>
                                            <p:cond delay="0"/>
                                          </p:stCondLst>
                                        </p:cTn>
                                        <p:tgtEl>
                                          <p:spTgt spid="27"/>
                                        </p:tgtEl>
                                        <p:attrNameLst>
                                          <p:attrName>style.visibility</p:attrName>
                                        </p:attrNameLst>
                                      </p:cBhvr>
                                      <p:to>
                                        <p:strVal val="visible"/>
                                      </p:to>
                                    </p:set>
                                    <p:animEffect transition="in" filter="fade">
                                      <p:cBhvr>
                                        <p:cTn id="62" dur="250"/>
                                        <p:tgtEl>
                                          <p:spTgt spid="27"/>
                                        </p:tgtEl>
                                      </p:cBhvr>
                                    </p:animEffect>
                                  </p:childTnLst>
                                </p:cTn>
                              </p:par>
                              <p:par>
                                <p:cTn id="63" presetID="42" presetClass="path" presetSubtype="0" decel="100000" fill="hold" grpId="1" nodeType="withEffect">
                                  <p:stCondLst>
                                    <p:cond delay="100"/>
                                  </p:stCondLst>
                                  <p:childTnLst>
                                    <p:animMotion origin="layout" path="M 0.01666 -0.00046 L 3.75E-6 1.85185E-6 " pathEditMode="relative" rAng="0" ptsTypes="AA">
                                      <p:cBhvr>
                                        <p:cTn id="64" dur="500" fill="hold"/>
                                        <p:tgtEl>
                                          <p:spTgt spid="27"/>
                                        </p:tgtEl>
                                        <p:attrNameLst>
                                          <p:attrName>ppt_x</p:attrName>
                                          <p:attrName>ppt_y</p:attrName>
                                        </p:attrNameLst>
                                      </p:cBhvr>
                                      <p:rCtr x="-83300" y="2300"/>
                                    </p:animMotion>
                                  </p:childTnLst>
                                </p:cTn>
                              </p:par>
                              <p:par>
                                <p:cTn id="65" presetID="10" presetClass="entr" presetSubtype="0" fill="hold" grpId="0" nodeType="withEffect">
                                  <p:stCondLst>
                                    <p:cond delay="100"/>
                                  </p:stCondLst>
                                  <p:childTnLst>
                                    <p:set>
                                      <p:cBhvr>
                                        <p:cTn id="66" dur="1" fill="hold">
                                          <p:stCondLst>
                                            <p:cond delay="0"/>
                                          </p:stCondLst>
                                        </p:cTn>
                                        <p:tgtEl>
                                          <p:spTgt spid="40"/>
                                        </p:tgtEl>
                                        <p:attrNameLst>
                                          <p:attrName>style.visibility</p:attrName>
                                        </p:attrNameLst>
                                      </p:cBhvr>
                                      <p:to>
                                        <p:strVal val="visible"/>
                                      </p:to>
                                    </p:set>
                                    <p:animEffect transition="in" filter="fade">
                                      <p:cBhvr>
                                        <p:cTn id="67" dur="250"/>
                                        <p:tgtEl>
                                          <p:spTgt spid="40"/>
                                        </p:tgtEl>
                                      </p:cBhvr>
                                    </p:animEffect>
                                  </p:childTnLst>
                                </p:cTn>
                              </p:par>
                              <p:par>
                                <p:cTn id="68" presetID="42" presetClass="path" presetSubtype="0" decel="100000" fill="hold" grpId="1" nodeType="withEffect">
                                  <p:stCondLst>
                                    <p:cond delay="100"/>
                                  </p:stCondLst>
                                  <p:childTnLst>
                                    <p:animMotion origin="layout" path="M 0.01666 -0.00046 L 3.75E-6 1.85185E-6 " pathEditMode="relative" rAng="0" ptsTypes="AA">
                                      <p:cBhvr>
                                        <p:cTn id="69" dur="500" fill="hold"/>
                                        <p:tgtEl>
                                          <p:spTgt spid="40"/>
                                        </p:tgtEl>
                                        <p:attrNameLst>
                                          <p:attrName>ppt_x</p:attrName>
                                          <p:attrName>ppt_y</p:attrName>
                                        </p:attrNameLst>
                                      </p:cBhvr>
                                      <p:rCtr x="-83300" y="2300"/>
                                    </p:animMotion>
                                  </p:childTnLst>
                                </p:cTn>
                              </p:par>
                              <p:par>
                                <p:cTn id="70" presetID="10" presetClass="entr" presetSubtype="0" fill="hold" grpId="0" nodeType="withEffect">
                                  <p:stCondLst>
                                    <p:cond delay="100"/>
                                  </p:stCondLst>
                                  <p:childTnLst>
                                    <p:set>
                                      <p:cBhvr>
                                        <p:cTn id="71" dur="1" fill="hold">
                                          <p:stCondLst>
                                            <p:cond delay="0"/>
                                          </p:stCondLst>
                                        </p:cTn>
                                        <p:tgtEl>
                                          <p:spTgt spid="41"/>
                                        </p:tgtEl>
                                        <p:attrNameLst>
                                          <p:attrName>style.visibility</p:attrName>
                                        </p:attrNameLst>
                                      </p:cBhvr>
                                      <p:to>
                                        <p:strVal val="visible"/>
                                      </p:to>
                                    </p:set>
                                    <p:animEffect transition="in" filter="fade">
                                      <p:cBhvr>
                                        <p:cTn id="72" dur="250"/>
                                        <p:tgtEl>
                                          <p:spTgt spid="41"/>
                                        </p:tgtEl>
                                      </p:cBhvr>
                                    </p:animEffect>
                                  </p:childTnLst>
                                </p:cTn>
                              </p:par>
                              <p:par>
                                <p:cTn id="73" presetID="42" presetClass="path" presetSubtype="0" decel="100000" fill="hold" grpId="1" nodeType="withEffect">
                                  <p:stCondLst>
                                    <p:cond delay="100"/>
                                  </p:stCondLst>
                                  <p:childTnLst>
                                    <p:animMotion origin="layout" path="M 0.01666 -0.00046 L 3.75E-6 1.85185E-6 " pathEditMode="relative" rAng="0" ptsTypes="AA">
                                      <p:cBhvr>
                                        <p:cTn id="74" dur="500" fill="hold"/>
                                        <p:tgtEl>
                                          <p:spTgt spid="41"/>
                                        </p:tgtEl>
                                        <p:attrNameLst>
                                          <p:attrName>ppt_x</p:attrName>
                                          <p:attrName>ppt_y</p:attrName>
                                        </p:attrNameLst>
                                      </p:cBhvr>
                                      <p:rCtr x="-83300" y="2300"/>
                                    </p:animMotion>
                                  </p:childTnLst>
                                </p:cTn>
                              </p:par>
                              <p:par>
                                <p:cTn id="75" presetID="10" presetClass="entr" presetSubtype="0" fill="hold" grpId="0" nodeType="withEffect">
                                  <p:stCondLst>
                                    <p:cond delay="100"/>
                                  </p:stCondLst>
                                  <p:childTnLst>
                                    <p:set>
                                      <p:cBhvr>
                                        <p:cTn id="76" dur="1" fill="hold">
                                          <p:stCondLst>
                                            <p:cond delay="0"/>
                                          </p:stCondLst>
                                        </p:cTn>
                                        <p:tgtEl>
                                          <p:spTgt spid="42"/>
                                        </p:tgtEl>
                                        <p:attrNameLst>
                                          <p:attrName>style.visibility</p:attrName>
                                        </p:attrNameLst>
                                      </p:cBhvr>
                                      <p:to>
                                        <p:strVal val="visible"/>
                                      </p:to>
                                    </p:set>
                                    <p:animEffect transition="in" filter="fade">
                                      <p:cBhvr>
                                        <p:cTn id="77" dur="250"/>
                                        <p:tgtEl>
                                          <p:spTgt spid="42"/>
                                        </p:tgtEl>
                                      </p:cBhvr>
                                    </p:animEffect>
                                  </p:childTnLst>
                                </p:cTn>
                              </p:par>
                              <p:par>
                                <p:cTn id="78" presetID="42" presetClass="path" presetSubtype="0" decel="100000" fill="hold" grpId="1" nodeType="withEffect">
                                  <p:stCondLst>
                                    <p:cond delay="100"/>
                                  </p:stCondLst>
                                  <p:childTnLst>
                                    <p:animMotion origin="layout" path="M 0.01666 -0.00046 L 3.75E-6 1.85185E-6 " pathEditMode="relative" rAng="0" ptsTypes="AA">
                                      <p:cBhvr>
                                        <p:cTn id="79" dur="500" fill="hold"/>
                                        <p:tgtEl>
                                          <p:spTgt spid="42"/>
                                        </p:tgtEl>
                                        <p:attrNameLst>
                                          <p:attrName>ppt_x</p:attrName>
                                          <p:attrName>ppt_y</p:attrName>
                                        </p:attrNameLst>
                                      </p:cBhvr>
                                      <p:rCtr x="-83300" y="2300"/>
                                    </p:animMotion>
                                  </p:childTnLst>
                                </p:cTn>
                              </p:par>
                              <p:par>
                                <p:cTn id="80" presetID="10" presetClass="entr" presetSubtype="0" fill="hold" grpId="0" nodeType="withEffect">
                                  <p:stCondLst>
                                    <p:cond delay="100"/>
                                  </p:stCondLst>
                                  <p:childTnLst>
                                    <p:set>
                                      <p:cBhvr>
                                        <p:cTn id="81" dur="1" fill="hold">
                                          <p:stCondLst>
                                            <p:cond delay="0"/>
                                          </p:stCondLst>
                                        </p:cTn>
                                        <p:tgtEl>
                                          <p:spTgt spid="43"/>
                                        </p:tgtEl>
                                        <p:attrNameLst>
                                          <p:attrName>style.visibility</p:attrName>
                                        </p:attrNameLst>
                                      </p:cBhvr>
                                      <p:to>
                                        <p:strVal val="visible"/>
                                      </p:to>
                                    </p:set>
                                    <p:animEffect transition="in" filter="fade">
                                      <p:cBhvr>
                                        <p:cTn id="82" dur="250"/>
                                        <p:tgtEl>
                                          <p:spTgt spid="43"/>
                                        </p:tgtEl>
                                      </p:cBhvr>
                                    </p:animEffect>
                                  </p:childTnLst>
                                </p:cTn>
                              </p:par>
                              <p:par>
                                <p:cTn id="83" presetID="42" presetClass="path" presetSubtype="0" decel="100000" fill="hold" grpId="1" nodeType="withEffect">
                                  <p:stCondLst>
                                    <p:cond delay="100"/>
                                  </p:stCondLst>
                                  <p:childTnLst>
                                    <p:animMotion origin="layout" path="M 0.01666 -0.00046 L 3.75E-6 1.85185E-6 " pathEditMode="relative" rAng="0" ptsTypes="AA">
                                      <p:cBhvr>
                                        <p:cTn id="84" dur="500" fill="hold"/>
                                        <p:tgtEl>
                                          <p:spTgt spid="43"/>
                                        </p:tgtEl>
                                        <p:attrNameLst>
                                          <p:attrName>ppt_x</p:attrName>
                                          <p:attrName>ppt_y</p:attrName>
                                        </p:attrNameLst>
                                      </p:cBhvr>
                                      <p:rCtr x="-83300" y="2300"/>
                                    </p:animMotion>
                                  </p:childTnLst>
                                </p:cTn>
                              </p:par>
                              <p:par>
                                <p:cTn id="85" presetID="10" presetClass="entr" presetSubtype="0" fill="hold" grpId="0" nodeType="withEffect">
                                  <p:stCondLst>
                                    <p:cond delay="100"/>
                                  </p:stCondLst>
                                  <p:childTnLst>
                                    <p:set>
                                      <p:cBhvr>
                                        <p:cTn id="86" dur="1" fill="hold">
                                          <p:stCondLst>
                                            <p:cond delay="0"/>
                                          </p:stCondLst>
                                        </p:cTn>
                                        <p:tgtEl>
                                          <p:spTgt spid="44"/>
                                        </p:tgtEl>
                                        <p:attrNameLst>
                                          <p:attrName>style.visibility</p:attrName>
                                        </p:attrNameLst>
                                      </p:cBhvr>
                                      <p:to>
                                        <p:strVal val="visible"/>
                                      </p:to>
                                    </p:set>
                                    <p:animEffect transition="in" filter="fade">
                                      <p:cBhvr>
                                        <p:cTn id="87" dur="250"/>
                                        <p:tgtEl>
                                          <p:spTgt spid="44"/>
                                        </p:tgtEl>
                                      </p:cBhvr>
                                    </p:animEffect>
                                  </p:childTnLst>
                                </p:cTn>
                              </p:par>
                              <p:par>
                                <p:cTn id="88" presetID="42" presetClass="path" presetSubtype="0" decel="100000" fill="hold" grpId="1" nodeType="withEffect">
                                  <p:stCondLst>
                                    <p:cond delay="100"/>
                                  </p:stCondLst>
                                  <p:childTnLst>
                                    <p:animMotion origin="layout" path="M 0.01666 -0.00046 L 3.75E-6 1.85185E-6 " pathEditMode="relative" rAng="0" ptsTypes="AA">
                                      <p:cBhvr>
                                        <p:cTn id="89" dur="500" fill="hold"/>
                                        <p:tgtEl>
                                          <p:spTgt spid="44"/>
                                        </p:tgtEl>
                                        <p:attrNameLst>
                                          <p:attrName>ppt_x</p:attrName>
                                          <p:attrName>ppt_y</p:attrName>
                                        </p:attrNameLst>
                                      </p:cBhvr>
                                      <p:rCtr x="-83300" y="2300"/>
                                    </p:animMotion>
                                  </p:childTnLst>
                                </p:cTn>
                              </p:par>
                              <p:par>
                                <p:cTn id="90" presetID="10" presetClass="entr" presetSubtype="0" fill="hold" grpId="0" nodeType="withEffect">
                                  <p:stCondLst>
                                    <p:cond delay="100"/>
                                  </p:stCondLst>
                                  <p:childTnLst>
                                    <p:set>
                                      <p:cBhvr>
                                        <p:cTn id="91" dur="1" fill="hold">
                                          <p:stCondLst>
                                            <p:cond delay="0"/>
                                          </p:stCondLst>
                                        </p:cTn>
                                        <p:tgtEl>
                                          <p:spTgt spid="45"/>
                                        </p:tgtEl>
                                        <p:attrNameLst>
                                          <p:attrName>style.visibility</p:attrName>
                                        </p:attrNameLst>
                                      </p:cBhvr>
                                      <p:to>
                                        <p:strVal val="visible"/>
                                      </p:to>
                                    </p:set>
                                    <p:animEffect transition="in" filter="fade">
                                      <p:cBhvr>
                                        <p:cTn id="92" dur="250"/>
                                        <p:tgtEl>
                                          <p:spTgt spid="45"/>
                                        </p:tgtEl>
                                      </p:cBhvr>
                                    </p:animEffect>
                                  </p:childTnLst>
                                </p:cTn>
                              </p:par>
                              <p:par>
                                <p:cTn id="93" presetID="42" presetClass="path" presetSubtype="0" decel="100000" fill="hold" grpId="1" nodeType="withEffect">
                                  <p:stCondLst>
                                    <p:cond delay="100"/>
                                  </p:stCondLst>
                                  <p:childTnLst>
                                    <p:animMotion origin="layout" path="M 0.01666 -0.00046 L 3.75E-6 1.85185E-6 " pathEditMode="relative" rAng="0" ptsTypes="AA">
                                      <p:cBhvr>
                                        <p:cTn id="94" dur="500" fill="hold"/>
                                        <p:tgtEl>
                                          <p:spTgt spid="45"/>
                                        </p:tgtEl>
                                        <p:attrNameLst>
                                          <p:attrName>ppt_x</p:attrName>
                                          <p:attrName>ppt_y</p:attrName>
                                        </p:attrNameLst>
                                      </p:cBhvr>
                                      <p:rCtr x="-83300" y="2300"/>
                                    </p:animMotion>
                                  </p:childTnLst>
                                </p:cTn>
                              </p:par>
                              <p:par>
                                <p:cTn id="95" presetID="10" presetClass="entr" presetSubtype="0" fill="hold" grpId="0" nodeType="withEffect">
                                  <p:stCondLst>
                                    <p:cond delay="100"/>
                                  </p:stCondLst>
                                  <p:childTnLst>
                                    <p:set>
                                      <p:cBhvr>
                                        <p:cTn id="96" dur="1" fill="hold">
                                          <p:stCondLst>
                                            <p:cond delay="0"/>
                                          </p:stCondLst>
                                        </p:cTn>
                                        <p:tgtEl>
                                          <p:spTgt spid="46"/>
                                        </p:tgtEl>
                                        <p:attrNameLst>
                                          <p:attrName>style.visibility</p:attrName>
                                        </p:attrNameLst>
                                      </p:cBhvr>
                                      <p:to>
                                        <p:strVal val="visible"/>
                                      </p:to>
                                    </p:set>
                                    <p:animEffect transition="in" filter="fade">
                                      <p:cBhvr>
                                        <p:cTn id="97" dur="250"/>
                                        <p:tgtEl>
                                          <p:spTgt spid="46"/>
                                        </p:tgtEl>
                                      </p:cBhvr>
                                    </p:animEffect>
                                  </p:childTnLst>
                                </p:cTn>
                              </p:par>
                              <p:par>
                                <p:cTn id="98" presetID="42" presetClass="path" presetSubtype="0" decel="100000" fill="hold" grpId="1" nodeType="withEffect">
                                  <p:stCondLst>
                                    <p:cond delay="100"/>
                                  </p:stCondLst>
                                  <p:childTnLst>
                                    <p:animMotion origin="layout" path="M 0.01666 -0.00046 L 3.75E-6 1.85185E-6 " pathEditMode="relative" rAng="0" ptsTypes="AA">
                                      <p:cBhvr>
                                        <p:cTn id="99" dur="500" fill="hold"/>
                                        <p:tgtEl>
                                          <p:spTgt spid="46"/>
                                        </p:tgtEl>
                                        <p:attrNameLst>
                                          <p:attrName>ppt_x</p:attrName>
                                          <p:attrName>ppt_y</p:attrName>
                                        </p:attrNameLst>
                                      </p:cBhvr>
                                      <p:rCtr x="-83300" y="23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8" grpId="0" animBg="1"/>
      <p:bldP spid="8" grpId="1" animBg="1"/>
      <p:bldP spid="3" grpId="0"/>
      <p:bldP spid="3" grpId="1"/>
      <p:bldP spid="5" grpId="0"/>
      <p:bldP spid="5" grpId="1"/>
      <p:bldP spid="29" grpId="0" animBg="1">
        <p:tmplLst>
          <p:tmpl>
            <p:tnLst>
              <p:par>
                <p:cTn presetID="10" presetClass="entr" presetSubtype="0" fill="hold" nodeType="withEffect">
                  <p:stCondLst>
                    <p:cond delay="100"/>
                  </p:stCondLst>
                  <p:childTnLst>
                    <p:set>
                      <p:cBhvr>
                        <p:cTn dur="1" fill="hold">
                          <p:stCondLst>
                            <p:cond delay="0"/>
                          </p:stCondLst>
                        </p:cTn>
                        <p:tgtEl>
                          <p:spTgt spid="29"/>
                        </p:tgtEl>
                        <p:attrNameLst>
                          <p:attrName>style.visibility</p:attrName>
                        </p:attrNameLst>
                      </p:cBhvr>
                      <p:to>
                        <p:strVal val="visible"/>
                      </p:to>
                    </p:set>
                    <p:animEffect transition="in" filter="fade">
                      <p:cBhvr>
                        <p:cTn dur="250"/>
                        <p:tgtEl>
                          <p:spTgt spid="29"/>
                        </p:tgtEl>
                      </p:cBhvr>
                    </p:animEffect>
                  </p:childTnLst>
                </p:cTn>
              </p:par>
            </p:tnLst>
          </p:tmpl>
        </p:tmplLst>
      </p:bldP>
      <p:bldP spid="29" grpId="1" animBg="1">
        <p:tmplLst>
          <p:tmpl>
            <p:tnLst>
              <p:par>
                <p:cTn presetID="42" presetClass="path" presetSubtype="0" decel="100000" fill="hold" nodeType="withEffect">
                  <p:stCondLst>
                    <p:cond delay="100"/>
                  </p:stCondLst>
                  <p:childTnLst>
                    <p:animMotion origin="layout" path="M 0.01666 -0.00046 L 3.75E-6 1.85185E-6 " pathEditMode="relative" rAng="0" ptsTypes="AA">
                      <p:cBhvr>
                        <p:cTn dur="500" fill="hold"/>
                        <p:tgtEl>
                          <p:spTgt spid="29"/>
                        </p:tgtEl>
                        <p:attrNameLst>
                          <p:attrName>ppt_x</p:attrName>
                          <p:attrName>ppt_y</p:attrName>
                        </p:attrNameLst>
                      </p:cBhvr>
                      <p:rCtr x="-833" y="23"/>
                    </p:animMotion>
                  </p:childTnLst>
                </p:cTn>
              </p:par>
            </p:tnLst>
          </p:tmpl>
        </p:tmplLst>
      </p:bldP>
      <p:bldP spid="32" grpId="0" animBg="1">
        <p:tmplLst>
          <p:tmpl>
            <p:tnLst>
              <p:par>
                <p:cTn presetID="10" presetClass="entr" presetSubtype="0" fill="hold" nodeType="withEffect">
                  <p:stCondLst>
                    <p:cond delay="100"/>
                  </p:stCondLst>
                  <p:childTnLst>
                    <p:set>
                      <p:cBhvr>
                        <p:cTn dur="1" fill="hold">
                          <p:stCondLst>
                            <p:cond delay="0"/>
                          </p:stCondLst>
                        </p:cTn>
                        <p:tgtEl>
                          <p:spTgt spid="32"/>
                        </p:tgtEl>
                        <p:attrNameLst>
                          <p:attrName>style.visibility</p:attrName>
                        </p:attrNameLst>
                      </p:cBhvr>
                      <p:to>
                        <p:strVal val="visible"/>
                      </p:to>
                    </p:set>
                    <p:animEffect transition="in" filter="fade">
                      <p:cBhvr>
                        <p:cTn dur="250"/>
                        <p:tgtEl>
                          <p:spTgt spid="32"/>
                        </p:tgtEl>
                      </p:cBhvr>
                    </p:animEffect>
                  </p:childTnLst>
                </p:cTn>
              </p:par>
            </p:tnLst>
          </p:tmpl>
        </p:tmplLst>
      </p:bldP>
      <p:bldP spid="32" grpId="1" animBg="1">
        <p:tmplLst>
          <p:tmpl>
            <p:tnLst>
              <p:par>
                <p:cTn presetID="42" presetClass="path" presetSubtype="0" decel="100000" fill="hold" nodeType="withEffect">
                  <p:stCondLst>
                    <p:cond delay="100"/>
                  </p:stCondLst>
                  <p:childTnLst>
                    <p:animMotion origin="layout" path="M 0.01666 -0.00046 L 3.75E-6 1.85185E-6 " pathEditMode="relative" rAng="0" ptsTypes="AA">
                      <p:cBhvr>
                        <p:cTn dur="500" fill="hold"/>
                        <p:tgtEl>
                          <p:spTgt spid="32"/>
                        </p:tgtEl>
                        <p:attrNameLst>
                          <p:attrName>ppt_x</p:attrName>
                          <p:attrName>ppt_y</p:attrName>
                        </p:attrNameLst>
                      </p:cBhvr>
                      <p:rCtr x="-833" y="23"/>
                    </p:animMotion>
                  </p:childTnLst>
                </p:cTn>
              </p:par>
            </p:tnLst>
          </p:tmpl>
        </p:tmplLst>
      </p:bldP>
      <p:bldP spid="31" grpId="0" animBg="1">
        <p:tmplLst>
          <p:tmpl>
            <p:tnLst>
              <p:par>
                <p:cTn presetID="10" presetClass="entr" presetSubtype="0" fill="hold" nodeType="withEffect">
                  <p:stCondLst>
                    <p:cond delay="100"/>
                  </p:stCondLst>
                  <p:childTnLst>
                    <p:set>
                      <p:cBhvr>
                        <p:cTn dur="1" fill="hold">
                          <p:stCondLst>
                            <p:cond delay="0"/>
                          </p:stCondLst>
                        </p:cTn>
                        <p:tgtEl>
                          <p:spTgt spid="31"/>
                        </p:tgtEl>
                        <p:attrNameLst>
                          <p:attrName>style.visibility</p:attrName>
                        </p:attrNameLst>
                      </p:cBhvr>
                      <p:to>
                        <p:strVal val="visible"/>
                      </p:to>
                    </p:set>
                    <p:animEffect transition="in" filter="fade">
                      <p:cBhvr>
                        <p:cTn dur="250"/>
                        <p:tgtEl>
                          <p:spTgt spid="31"/>
                        </p:tgtEl>
                      </p:cBhvr>
                    </p:animEffect>
                  </p:childTnLst>
                </p:cTn>
              </p:par>
            </p:tnLst>
          </p:tmpl>
        </p:tmplLst>
      </p:bldP>
      <p:bldP spid="31" grpId="1" animBg="1">
        <p:tmplLst>
          <p:tmpl>
            <p:tnLst>
              <p:par>
                <p:cTn presetID="42" presetClass="path" presetSubtype="0" decel="100000" fill="hold" nodeType="withEffect">
                  <p:stCondLst>
                    <p:cond delay="100"/>
                  </p:stCondLst>
                  <p:childTnLst>
                    <p:animMotion origin="layout" path="M 0.01666 -0.00046 L 3.75E-6 1.85185E-6 " pathEditMode="relative" rAng="0" ptsTypes="AA">
                      <p:cBhvr>
                        <p:cTn dur="500" fill="hold"/>
                        <p:tgtEl>
                          <p:spTgt spid="31"/>
                        </p:tgtEl>
                        <p:attrNameLst>
                          <p:attrName>ppt_x</p:attrName>
                          <p:attrName>ppt_y</p:attrName>
                        </p:attrNameLst>
                      </p:cBhvr>
                      <p:rCtr x="-833" y="23"/>
                    </p:animMotion>
                  </p:childTnLst>
                </p:cTn>
              </p:par>
            </p:tnLst>
          </p:tmpl>
        </p:tmplLst>
      </p:bldP>
      <p:bldP spid="33" grpId="0" animBg="1">
        <p:tmplLst>
          <p:tmpl>
            <p:tnLst>
              <p:par>
                <p:cTn presetID="10" presetClass="entr" presetSubtype="0" fill="hold" nodeType="withEffect">
                  <p:stCondLst>
                    <p:cond delay="100"/>
                  </p:stCondLst>
                  <p:childTnLst>
                    <p:set>
                      <p:cBhvr>
                        <p:cTn dur="1" fill="hold">
                          <p:stCondLst>
                            <p:cond delay="0"/>
                          </p:stCondLst>
                        </p:cTn>
                        <p:tgtEl>
                          <p:spTgt spid="33"/>
                        </p:tgtEl>
                        <p:attrNameLst>
                          <p:attrName>style.visibility</p:attrName>
                        </p:attrNameLst>
                      </p:cBhvr>
                      <p:to>
                        <p:strVal val="visible"/>
                      </p:to>
                    </p:set>
                    <p:animEffect transition="in" filter="fade">
                      <p:cBhvr>
                        <p:cTn dur="250"/>
                        <p:tgtEl>
                          <p:spTgt spid="33"/>
                        </p:tgtEl>
                      </p:cBhvr>
                    </p:animEffect>
                  </p:childTnLst>
                </p:cTn>
              </p:par>
            </p:tnLst>
          </p:tmpl>
        </p:tmplLst>
      </p:bldP>
      <p:bldP spid="33" grpId="1" animBg="1">
        <p:tmplLst>
          <p:tmpl>
            <p:tnLst>
              <p:par>
                <p:cTn presetID="42" presetClass="path" presetSubtype="0" decel="100000" fill="hold" nodeType="withEffect">
                  <p:stCondLst>
                    <p:cond delay="100"/>
                  </p:stCondLst>
                  <p:childTnLst>
                    <p:animMotion origin="layout" path="M 0.01666 -0.00046 L 3.75E-6 1.85185E-6 " pathEditMode="relative" rAng="0" ptsTypes="AA">
                      <p:cBhvr>
                        <p:cTn dur="500" fill="hold"/>
                        <p:tgtEl>
                          <p:spTgt spid="33"/>
                        </p:tgtEl>
                        <p:attrNameLst>
                          <p:attrName>ppt_x</p:attrName>
                          <p:attrName>ppt_y</p:attrName>
                        </p:attrNameLst>
                      </p:cBhvr>
                      <p:rCtr x="-833" y="23"/>
                    </p:animMotion>
                  </p:childTnLst>
                </p:cTn>
              </p:par>
            </p:tnLst>
          </p:tmpl>
        </p:tmplLst>
      </p:bldP>
      <p:bldP spid="34" grpId="0" animBg="1">
        <p:tmplLst>
          <p:tmpl>
            <p:tnLst>
              <p:par>
                <p:cTn presetID="10" presetClass="entr" presetSubtype="0" fill="hold" nodeType="withEffect">
                  <p:stCondLst>
                    <p:cond delay="100"/>
                  </p:stCondLst>
                  <p:childTnLst>
                    <p:set>
                      <p:cBhvr>
                        <p:cTn dur="1" fill="hold">
                          <p:stCondLst>
                            <p:cond delay="0"/>
                          </p:stCondLst>
                        </p:cTn>
                        <p:tgtEl>
                          <p:spTgt spid="34"/>
                        </p:tgtEl>
                        <p:attrNameLst>
                          <p:attrName>style.visibility</p:attrName>
                        </p:attrNameLst>
                      </p:cBhvr>
                      <p:to>
                        <p:strVal val="visible"/>
                      </p:to>
                    </p:set>
                    <p:animEffect transition="in" filter="fade">
                      <p:cBhvr>
                        <p:cTn dur="250"/>
                        <p:tgtEl>
                          <p:spTgt spid="34"/>
                        </p:tgtEl>
                      </p:cBhvr>
                    </p:animEffect>
                  </p:childTnLst>
                </p:cTn>
              </p:par>
            </p:tnLst>
          </p:tmpl>
        </p:tmplLst>
      </p:bldP>
      <p:bldP spid="34" grpId="1" animBg="1">
        <p:tmplLst>
          <p:tmpl>
            <p:tnLst>
              <p:par>
                <p:cTn presetID="42" presetClass="path" presetSubtype="0" decel="100000" fill="hold" nodeType="withEffect">
                  <p:stCondLst>
                    <p:cond delay="100"/>
                  </p:stCondLst>
                  <p:childTnLst>
                    <p:animMotion origin="layout" path="M 0.01666 -0.00046 L 3.75E-6 1.85185E-6 " pathEditMode="relative" rAng="0" ptsTypes="AA">
                      <p:cBhvr>
                        <p:cTn dur="500" fill="hold"/>
                        <p:tgtEl>
                          <p:spTgt spid="34"/>
                        </p:tgtEl>
                        <p:attrNameLst>
                          <p:attrName>ppt_x</p:attrName>
                          <p:attrName>ppt_y</p:attrName>
                        </p:attrNameLst>
                      </p:cBhvr>
                      <p:rCtr x="-833" y="23"/>
                    </p:animMotion>
                  </p:childTnLst>
                </p:cTn>
              </p:par>
            </p:tnLst>
          </p:tmpl>
        </p:tmplLst>
      </p:bldP>
      <p:bldP spid="35" grpId="0" animBg="1">
        <p:tmplLst>
          <p:tmpl>
            <p:tnLst>
              <p:par>
                <p:cTn presetID="10" presetClass="entr" presetSubtype="0" fill="hold" nodeType="withEffect">
                  <p:stCondLst>
                    <p:cond delay="100"/>
                  </p:stCondLst>
                  <p:childTnLst>
                    <p:set>
                      <p:cBhvr>
                        <p:cTn dur="1" fill="hold">
                          <p:stCondLst>
                            <p:cond delay="0"/>
                          </p:stCondLst>
                        </p:cTn>
                        <p:tgtEl>
                          <p:spTgt spid="35"/>
                        </p:tgtEl>
                        <p:attrNameLst>
                          <p:attrName>style.visibility</p:attrName>
                        </p:attrNameLst>
                      </p:cBhvr>
                      <p:to>
                        <p:strVal val="visible"/>
                      </p:to>
                    </p:set>
                    <p:animEffect transition="in" filter="fade">
                      <p:cBhvr>
                        <p:cTn dur="250"/>
                        <p:tgtEl>
                          <p:spTgt spid="35"/>
                        </p:tgtEl>
                      </p:cBhvr>
                    </p:animEffect>
                  </p:childTnLst>
                </p:cTn>
              </p:par>
            </p:tnLst>
          </p:tmpl>
        </p:tmplLst>
      </p:bldP>
      <p:bldP spid="35" grpId="1" animBg="1">
        <p:tmplLst>
          <p:tmpl>
            <p:tnLst>
              <p:par>
                <p:cTn presetID="42" presetClass="path" presetSubtype="0" decel="100000" fill="hold" nodeType="withEffect">
                  <p:stCondLst>
                    <p:cond delay="100"/>
                  </p:stCondLst>
                  <p:childTnLst>
                    <p:animMotion origin="layout" path="M 0.01666 -0.00046 L 3.75E-6 1.85185E-6 " pathEditMode="relative" rAng="0" ptsTypes="AA">
                      <p:cBhvr>
                        <p:cTn dur="500" fill="hold"/>
                        <p:tgtEl>
                          <p:spTgt spid="35"/>
                        </p:tgtEl>
                        <p:attrNameLst>
                          <p:attrName>ppt_x</p:attrName>
                          <p:attrName>ppt_y</p:attrName>
                        </p:attrNameLst>
                      </p:cBhvr>
                      <p:rCtr x="-833" y="23"/>
                    </p:animMotion>
                  </p:childTnLst>
                </p:cTn>
              </p:par>
            </p:tnLst>
          </p:tmpl>
        </p:tmplLst>
      </p:bldP>
      <p:bldP spid="27" grpId="0" animBg="1">
        <p:tmplLst>
          <p:tmpl>
            <p:tnLst>
              <p:par>
                <p:cTn presetID="10" presetClass="entr" presetSubtype="0" fill="hold" nodeType="withEffect">
                  <p:stCondLst>
                    <p:cond delay="100"/>
                  </p:stCondLst>
                  <p:childTnLst>
                    <p:set>
                      <p:cBhvr>
                        <p:cTn dur="1" fill="hold">
                          <p:stCondLst>
                            <p:cond delay="0"/>
                          </p:stCondLst>
                        </p:cTn>
                        <p:tgtEl>
                          <p:spTgt spid="27"/>
                        </p:tgtEl>
                        <p:attrNameLst>
                          <p:attrName>style.visibility</p:attrName>
                        </p:attrNameLst>
                      </p:cBhvr>
                      <p:to>
                        <p:strVal val="visible"/>
                      </p:to>
                    </p:set>
                    <p:animEffect transition="in" filter="fade">
                      <p:cBhvr>
                        <p:cTn dur="250"/>
                        <p:tgtEl>
                          <p:spTgt spid="27"/>
                        </p:tgtEl>
                      </p:cBhvr>
                    </p:animEffect>
                  </p:childTnLst>
                </p:cTn>
              </p:par>
            </p:tnLst>
          </p:tmpl>
        </p:tmplLst>
      </p:bldP>
      <p:bldP spid="27" grpId="1" animBg="1">
        <p:tmplLst>
          <p:tmpl>
            <p:tnLst>
              <p:par>
                <p:cTn presetID="42" presetClass="path" presetSubtype="0" decel="100000" fill="hold" nodeType="withEffect">
                  <p:stCondLst>
                    <p:cond delay="100"/>
                  </p:stCondLst>
                  <p:childTnLst>
                    <p:animMotion origin="layout" path="M 0.01666 -0.00046 L 3.75E-6 1.85185E-6 " pathEditMode="relative" rAng="0" ptsTypes="AA">
                      <p:cBhvr>
                        <p:cTn dur="500" fill="hold"/>
                        <p:tgtEl>
                          <p:spTgt spid="27"/>
                        </p:tgtEl>
                        <p:attrNameLst>
                          <p:attrName>ppt_x</p:attrName>
                          <p:attrName>ppt_y</p:attrName>
                        </p:attrNameLst>
                      </p:cBhvr>
                      <p:rCtr x="-833" y="23"/>
                    </p:animMotion>
                  </p:childTnLst>
                </p:cTn>
              </p:par>
            </p:tnLst>
          </p:tmpl>
        </p:tmplLst>
      </p:bldP>
      <p:bldP spid="40" grpId="0">
        <p:tmplLst>
          <p:tmpl>
            <p:tnLst>
              <p:par>
                <p:cTn presetID="10" presetClass="entr" presetSubtype="0" fill="hold" nodeType="withEffect">
                  <p:stCondLst>
                    <p:cond delay="100"/>
                  </p:stCondLst>
                  <p:childTnLst>
                    <p:set>
                      <p:cBhvr>
                        <p:cTn dur="1" fill="hold">
                          <p:stCondLst>
                            <p:cond delay="0"/>
                          </p:stCondLst>
                        </p:cTn>
                        <p:tgtEl>
                          <p:spTgt spid="40"/>
                        </p:tgtEl>
                        <p:attrNameLst>
                          <p:attrName>style.visibility</p:attrName>
                        </p:attrNameLst>
                      </p:cBhvr>
                      <p:to>
                        <p:strVal val="visible"/>
                      </p:to>
                    </p:set>
                    <p:animEffect transition="in" filter="fade">
                      <p:cBhvr>
                        <p:cTn dur="250"/>
                        <p:tgtEl>
                          <p:spTgt spid="40"/>
                        </p:tgtEl>
                      </p:cBhvr>
                    </p:animEffect>
                  </p:childTnLst>
                </p:cTn>
              </p:par>
            </p:tnLst>
          </p:tmpl>
        </p:tmplLst>
      </p:bldP>
      <p:bldP spid="40" grpId="1">
        <p:tmplLst>
          <p:tmpl>
            <p:tnLst>
              <p:par>
                <p:cTn presetID="42" presetClass="path" presetSubtype="0" decel="100000" fill="hold" nodeType="withEffect">
                  <p:stCondLst>
                    <p:cond delay="100"/>
                  </p:stCondLst>
                  <p:childTnLst>
                    <p:animMotion origin="layout" path="M 0.01666 -0.00046 L 3.75E-6 1.85185E-6 " pathEditMode="relative" rAng="0" ptsTypes="AA">
                      <p:cBhvr>
                        <p:cTn dur="500" fill="hold"/>
                        <p:tgtEl>
                          <p:spTgt spid="40"/>
                        </p:tgtEl>
                        <p:attrNameLst>
                          <p:attrName>ppt_x</p:attrName>
                          <p:attrName>ppt_y</p:attrName>
                        </p:attrNameLst>
                      </p:cBhvr>
                      <p:rCtr x="-833" y="23"/>
                    </p:animMotion>
                  </p:childTnLst>
                </p:cTn>
              </p:par>
            </p:tnLst>
          </p:tmpl>
        </p:tmplLst>
      </p:bldP>
      <p:bldP spid="41" grpId="0">
        <p:tmplLst>
          <p:tmpl>
            <p:tnLst>
              <p:par>
                <p:cTn presetID="10" presetClass="entr" presetSubtype="0" fill="hold" nodeType="withEffect">
                  <p:stCondLst>
                    <p:cond delay="100"/>
                  </p:stCondLst>
                  <p:childTnLst>
                    <p:set>
                      <p:cBhvr>
                        <p:cTn dur="1" fill="hold">
                          <p:stCondLst>
                            <p:cond delay="0"/>
                          </p:stCondLst>
                        </p:cTn>
                        <p:tgtEl>
                          <p:spTgt spid="41"/>
                        </p:tgtEl>
                        <p:attrNameLst>
                          <p:attrName>style.visibility</p:attrName>
                        </p:attrNameLst>
                      </p:cBhvr>
                      <p:to>
                        <p:strVal val="visible"/>
                      </p:to>
                    </p:set>
                    <p:animEffect transition="in" filter="fade">
                      <p:cBhvr>
                        <p:cTn dur="250"/>
                        <p:tgtEl>
                          <p:spTgt spid="41"/>
                        </p:tgtEl>
                      </p:cBhvr>
                    </p:animEffect>
                  </p:childTnLst>
                </p:cTn>
              </p:par>
            </p:tnLst>
          </p:tmpl>
        </p:tmplLst>
      </p:bldP>
      <p:bldP spid="41" grpId="1">
        <p:tmplLst>
          <p:tmpl>
            <p:tnLst>
              <p:par>
                <p:cTn presetID="42" presetClass="path" presetSubtype="0" decel="100000" fill="hold" nodeType="withEffect">
                  <p:stCondLst>
                    <p:cond delay="100"/>
                  </p:stCondLst>
                  <p:childTnLst>
                    <p:animMotion origin="layout" path="M 0.01666 -0.00046 L 3.75E-6 1.85185E-6 " pathEditMode="relative" rAng="0" ptsTypes="AA">
                      <p:cBhvr>
                        <p:cTn dur="500" fill="hold"/>
                        <p:tgtEl>
                          <p:spTgt spid="41"/>
                        </p:tgtEl>
                        <p:attrNameLst>
                          <p:attrName>ppt_x</p:attrName>
                          <p:attrName>ppt_y</p:attrName>
                        </p:attrNameLst>
                      </p:cBhvr>
                      <p:rCtr x="-833" y="23"/>
                    </p:animMotion>
                  </p:childTnLst>
                </p:cTn>
              </p:par>
            </p:tnLst>
          </p:tmpl>
        </p:tmplLst>
      </p:bldP>
      <p:bldP spid="42" grpId="0">
        <p:tmplLst>
          <p:tmpl>
            <p:tnLst>
              <p:par>
                <p:cTn presetID="10" presetClass="entr" presetSubtype="0" fill="hold" nodeType="withEffect">
                  <p:stCondLst>
                    <p:cond delay="100"/>
                  </p:stCondLst>
                  <p:childTnLst>
                    <p:set>
                      <p:cBhvr>
                        <p:cTn dur="1" fill="hold">
                          <p:stCondLst>
                            <p:cond delay="0"/>
                          </p:stCondLst>
                        </p:cTn>
                        <p:tgtEl>
                          <p:spTgt spid="42"/>
                        </p:tgtEl>
                        <p:attrNameLst>
                          <p:attrName>style.visibility</p:attrName>
                        </p:attrNameLst>
                      </p:cBhvr>
                      <p:to>
                        <p:strVal val="visible"/>
                      </p:to>
                    </p:set>
                    <p:animEffect transition="in" filter="fade">
                      <p:cBhvr>
                        <p:cTn dur="250"/>
                        <p:tgtEl>
                          <p:spTgt spid="42"/>
                        </p:tgtEl>
                      </p:cBhvr>
                    </p:animEffect>
                  </p:childTnLst>
                </p:cTn>
              </p:par>
            </p:tnLst>
          </p:tmpl>
        </p:tmplLst>
      </p:bldP>
      <p:bldP spid="42" grpId="1">
        <p:tmplLst>
          <p:tmpl>
            <p:tnLst>
              <p:par>
                <p:cTn presetID="42" presetClass="path" presetSubtype="0" decel="100000" fill="hold" nodeType="withEffect">
                  <p:stCondLst>
                    <p:cond delay="100"/>
                  </p:stCondLst>
                  <p:childTnLst>
                    <p:animMotion origin="layout" path="M 0.01666 -0.00046 L 3.75E-6 1.85185E-6 " pathEditMode="relative" rAng="0" ptsTypes="AA">
                      <p:cBhvr>
                        <p:cTn dur="500" fill="hold"/>
                        <p:tgtEl>
                          <p:spTgt spid="42"/>
                        </p:tgtEl>
                        <p:attrNameLst>
                          <p:attrName>ppt_x</p:attrName>
                          <p:attrName>ppt_y</p:attrName>
                        </p:attrNameLst>
                      </p:cBhvr>
                      <p:rCtr x="-833" y="23"/>
                    </p:animMotion>
                  </p:childTnLst>
                </p:cTn>
              </p:par>
            </p:tnLst>
          </p:tmpl>
        </p:tmplLst>
      </p:bldP>
      <p:bldP spid="43" grpId="0">
        <p:tmplLst>
          <p:tmpl>
            <p:tnLst>
              <p:par>
                <p:cTn presetID="10" presetClass="entr" presetSubtype="0" fill="hold" nodeType="withEffect">
                  <p:stCondLst>
                    <p:cond delay="100"/>
                  </p:stCondLst>
                  <p:childTnLst>
                    <p:set>
                      <p:cBhvr>
                        <p:cTn dur="1" fill="hold">
                          <p:stCondLst>
                            <p:cond delay="0"/>
                          </p:stCondLst>
                        </p:cTn>
                        <p:tgtEl>
                          <p:spTgt spid="43"/>
                        </p:tgtEl>
                        <p:attrNameLst>
                          <p:attrName>style.visibility</p:attrName>
                        </p:attrNameLst>
                      </p:cBhvr>
                      <p:to>
                        <p:strVal val="visible"/>
                      </p:to>
                    </p:set>
                    <p:animEffect transition="in" filter="fade">
                      <p:cBhvr>
                        <p:cTn dur="250"/>
                        <p:tgtEl>
                          <p:spTgt spid="43"/>
                        </p:tgtEl>
                      </p:cBhvr>
                    </p:animEffect>
                  </p:childTnLst>
                </p:cTn>
              </p:par>
            </p:tnLst>
          </p:tmpl>
        </p:tmplLst>
      </p:bldP>
      <p:bldP spid="43" grpId="1">
        <p:tmplLst>
          <p:tmpl>
            <p:tnLst>
              <p:par>
                <p:cTn presetID="42" presetClass="path" presetSubtype="0" decel="100000" fill="hold" nodeType="withEffect">
                  <p:stCondLst>
                    <p:cond delay="100"/>
                  </p:stCondLst>
                  <p:childTnLst>
                    <p:animMotion origin="layout" path="M 0.01666 -0.00046 L 3.75E-6 1.85185E-6 " pathEditMode="relative" rAng="0" ptsTypes="AA">
                      <p:cBhvr>
                        <p:cTn dur="500" fill="hold"/>
                        <p:tgtEl>
                          <p:spTgt spid="43"/>
                        </p:tgtEl>
                        <p:attrNameLst>
                          <p:attrName>ppt_x</p:attrName>
                          <p:attrName>ppt_y</p:attrName>
                        </p:attrNameLst>
                      </p:cBhvr>
                      <p:rCtr x="-833" y="23"/>
                    </p:animMotion>
                  </p:childTnLst>
                </p:cTn>
              </p:par>
            </p:tnLst>
          </p:tmpl>
        </p:tmplLst>
      </p:bldP>
      <p:bldP spid="44" grpId="0">
        <p:tmplLst>
          <p:tmpl>
            <p:tnLst>
              <p:par>
                <p:cTn presetID="10" presetClass="entr" presetSubtype="0" fill="hold" nodeType="withEffect">
                  <p:stCondLst>
                    <p:cond delay="100"/>
                  </p:stCondLst>
                  <p:childTnLst>
                    <p:set>
                      <p:cBhvr>
                        <p:cTn dur="1" fill="hold">
                          <p:stCondLst>
                            <p:cond delay="0"/>
                          </p:stCondLst>
                        </p:cTn>
                        <p:tgtEl>
                          <p:spTgt spid="44"/>
                        </p:tgtEl>
                        <p:attrNameLst>
                          <p:attrName>style.visibility</p:attrName>
                        </p:attrNameLst>
                      </p:cBhvr>
                      <p:to>
                        <p:strVal val="visible"/>
                      </p:to>
                    </p:set>
                    <p:animEffect transition="in" filter="fade">
                      <p:cBhvr>
                        <p:cTn dur="250"/>
                        <p:tgtEl>
                          <p:spTgt spid="44"/>
                        </p:tgtEl>
                      </p:cBhvr>
                    </p:animEffect>
                  </p:childTnLst>
                </p:cTn>
              </p:par>
            </p:tnLst>
          </p:tmpl>
        </p:tmplLst>
      </p:bldP>
      <p:bldP spid="44" grpId="1">
        <p:tmplLst>
          <p:tmpl>
            <p:tnLst>
              <p:par>
                <p:cTn presetID="42" presetClass="path" presetSubtype="0" decel="100000" fill="hold" nodeType="withEffect">
                  <p:stCondLst>
                    <p:cond delay="100"/>
                  </p:stCondLst>
                  <p:childTnLst>
                    <p:animMotion origin="layout" path="M 0.01666 -0.00046 L 3.75E-6 1.85185E-6 " pathEditMode="relative" rAng="0" ptsTypes="AA">
                      <p:cBhvr>
                        <p:cTn dur="500" fill="hold"/>
                        <p:tgtEl>
                          <p:spTgt spid="44"/>
                        </p:tgtEl>
                        <p:attrNameLst>
                          <p:attrName>ppt_x</p:attrName>
                          <p:attrName>ppt_y</p:attrName>
                        </p:attrNameLst>
                      </p:cBhvr>
                      <p:rCtr x="-833" y="23"/>
                    </p:animMotion>
                  </p:childTnLst>
                </p:cTn>
              </p:par>
            </p:tnLst>
          </p:tmpl>
        </p:tmplLst>
      </p:bldP>
      <p:bldP spid="45" grpId="0">
        <p:tmplLst>
          <p:tmpl>
            <p:tnLst>
              <p:par>
                <p:cTn presetID="10" presetClass="entr" presetSubtype="0" fill="hold" nodeType="withEffect">
                  <p:stCondLst>
                    <p:cond delay="100"/>
                  </p:stCondLst>
                  <p:childTnLst>
                    <p:set>
                      <p:cBhvr>
                        <p:cTn dur="1" fill="hold">
                          <p:stCondLst>
                            <p:cond delay="0"/>
                          </p:stCondLst>
                        </p:cTn>
                        <p:tgtEl>
                          <p:spTgt spid="45"/>
                        </p:tgtEl>
                        <p:attrNameLst>
                          <p:attrName>style.visibility</p:attrName>
                        </p:attrNameLst>
                      </p:cBhvr>
                      <p:to>
                        <p:strVal val="visible"/>
                      </p:to>
                    </p:set>
                    <p:animEffect transition="in" filter="fade">
                      <p:cBhvr>
                        <p:cTn dur="250"/>
                        <p:tgtEl>
                          <p:spTgt spid="45"/>
                        </p:tgtEl>
                      </p:cBhvr>
                    </p:animEffect>
                  </p:childTnLst>
                </p:cTn>
              </p:par>
            </p:tnLst>
          </p:tmpl>
        </p:tmplLst>
      </p:bldP>
      <p:bldP spid="45" grpId="1">
        <p:tmplLst>
          <p:tmpl>
            <p:tnLst>
              <p:par>
                <p:cTn presetID="42" presetClass="path" presetSubtype="0" decel="100000" fill="hold" nodeType="withEffect">
                  <p:stCondLst>
                    <p:cond delay="100"/>
                  </p:stCondLst>
                  <p:childTnLst>
                    <p:animMotion origin="layout" path="M 0.01666 -0.00046 L 3.75E-6 1.85185E-6 " pathEditMode="relative" rAng="0" ptsTypes="AA">
                      <p:cBhvr>
                        <p:cTn dur="500" fill="hold"/>
                        <p:tgtEl>
                          <p:spTgt spid="45"/>
                        </p:tgtEl>
                        <p:attrNameLst>
                          <p:attrName>ppt_x</p:attrName>
                          <p:attrName>ppt_y</p:attrName>
                        </p:attrNameLst>
                      </p:cBhvr>
                      <p:rCtr x="-833" y="23"/>
                    </p:animMotion>
                  </p:childTnLst>
                </p:cTn>
              </p:par>
            </p:tnLst>
          </p:tmpl>
        </p:tmplLst>
      </p:bldP>
      <p:bldP spid="46" grpId="0">
        <p:tmplLst>
          <p:tmpl>
            <p:tnLst>
              <p:par>
                <p:cTn presetID="10" presetClass="entr" presetSubtype="0" fill="hold" nodeType="withEffect">
                  <p:stCondLst>
                    <p:cond delay="100"/>
                  </p:stCondLst>
                  <p:childTnLst>
                    <p:set>
                      <p:cBhvr>
                        <p:cTn dur="1" fill="hold">
                          <p:stCondLst>
                            <p:cond delay="0"/>
                          </p:stCondLst>
                        </p:cTn>
                        <p:tgtEl>
                          <p:spTgt spid="46"/>
                        </p:tgtEl>
                        <p:attrNameLst>
                          <p:attrName>style.visibility</p:attrName>
                        </p:attrNameLst>
                      </p:cBhvr>
                      <p:to>
                        <p:strVal val="visible"/>
                      </p:to>
                    </p:set>
                    <p:animEffect transition="in" filter="fade">
                      <p:cBhvr>
                        <p:cTn dur="250"/>
                        <p:tgtEl>
                          <p:spTgt spid="46"/>
                        </p:tgtEl>
                      </p:cBhvr>
                    </p:animEffect>
                  </p:childTnLst>
                </p:cTn>
              </p:par>
            </p:tnLst>
          </p:tmpl>
        </p:tmplLst>
      </p:bldP>
      <p:bldP spid="46" grpId="1">
        <p:tmplLst>
          <p:tmpl>
            <p:tnLst>
              <p:par>
                <p:cTn presetID="42" presetClass="path" presetSubtype="0" decel="100000" fill="hold" nodeType="withEffect">
                  <p:stCondLst>
                    <p:cond delay="100"/>
                  </p:stCondLst>
                  <p:childTnLst>
                    <p:animMotion origin="layout" path="M 0.01666 -0.00046 L 3.75E-6 1.85185E-6 " pathEditMode="relative" rAng="0" ptsTypes="AA">
                      <p:cBhvr>
                        <p:cTn dur="500" fill="hold"/>
                        <p:tgtEl>
                          <p:spTgt spid="46"/>
                        </p:tgtEl>
                        <p:attrNameLst>
                          <p:attrName>ppt_x</p:attrName>
                          <p:attrName>ppt_y</p:attrName>
                        </p:attrNameLst>
                      </p:cBhvr>
                      <p:rCtr x="-833" y="23"/>
                    </p:animMotion>
                  </p:childTnLst>
                </p:cTn>
              </p:par>
            </p:tnLst>
          </p:tmpl>
        </p:tmplLst>
      </p:bldP>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Section Header">
    <p:bg>
      <p:bgPr>
        <a:gradFill>
          <a:gsLst>
            <a:gs pos="0">
              <a:schemeClr val="accent2"/>
            </a:gs>
            <a:gs pos="100000">
              <a:schemeClr val="bg2"/>
            </a:gs>
          </a:gsLst>
          <a:lin ang="5400000" scaled="0"/>
        </a:gradFill>
        <a:effectLst/>
      </p:bgPr>
    </p:bg>
    <p:spTree>
      <p:nvGrpSpPr>
        <p:cNvPr id="1" name=""/>
        <p:cNvGrpSpPr/>
        <p:nvPr/>
      </p:nvGrpSpPr>
      <p:grpSpPr>
        <a:xfrm>
          <a:off x="0" y="0"/>
          <a:ext cx="0" cy="0"/>
          <a:chOff x="0" y="0"/>
          <a:chExt cx="0" cy="0"/>
        </a:xfrm>
      </p:grpSpPr>
      <p:pic>
        <p:nvPicPr>
          <p:cNvPr id="7" name="Picture 6" descr="Background pattern&#10;&#10;Description automatically generated">
            <a:extLst>
              <a:ext uri="{FF2B5EF4-FFF2-40B4-BE49-F238E27FC236}">
                <a16:creationId xmlns:a16="http://schemas.microsoft.com/office/drawing/2014/main" id="{3ADEC2CE-C68A-5B76-20E4-A8B0F11ED434}"/>
              </a:ext>
            </a:extLst>
          </p:cNvPr>
          <p:cNvPicPr>
            <a:picLocks noChangeAspect="1"/>
          </p:cNvPicPr>
          <p:nvPr userDrawn="1"/>
        </p:nvPicPr>
        <p:blipFill rotWithShape="1">
          <a:blip r:embed="rId2">
            <a:alphaModFix amt="70000"/>
            <a:extLst>
              <a:ext uri="{28A0092B-C50C-407E-A947-70E740481C1C}">
                <a14:useLocalDpi xmlns:a14="http://schemas.microsoft.com/office/drawing/2010/main" val="0"/>
              </a:ext>
            </a:extLst>
          </a:blip>
          <a:srcRect l="52" t="10228" r="52" b="10228"/>
          <a:stretch/>
        </p:blipFill>
        <p:spPr>
          <a:xfrm>
            <a:off x="0" y="0"/>
            <a:ext cx="12192000" cy="6858000"/>
          </a:xfrm>
          <a:prstGeom prst="rect">
            <a:avLst/>
          </a:prstGeom>
        </p:spPr>
      </p:pic>
      <p:sp>
        <p:nvSpPr>
          <p:cNvPr id="4" name="Date Placeholder 3">
            <a:extLst>
              <a:ext uri="{FF2B5EF4-FFF2-40B4-BE49-F238E27FC236}">
                <a16:creationId xmlns:a16="http://schemas.microsoft.com/office/drawing/2014/main" id="{2D538DB3-CC16-6C76-71CF-985271CDB927}"/>
              </a:ext>
            </a:extLst>
          </p:cNvPr>
          <p:cNvSpPr>
            <a:spLocks noGrp="1"/>
          </p:cNvSpPr>
          <p:nvPr>
            <p:ph type="dt" sz="half" idx="10"/>
          </p:nvPr>
        </p:nvSpPr>
        <p:spPr/>
        <p:txBody>
          <a:bodyPr/>
          <a:lstStyle/>
          <a:p>
            <a:fld id="{A835C297-CA49-4503-AA9A-0E21A4241F5D}" type="datetime1">
              <a:rPr lang="en-GB" smtClean="0"/>
              <a:t>08/03/2025</a:t>
            </a:fld>
            <a:endParaRPr lang="en-GB"/>
          </a:p>
        </p:txBody>
      </p:sp>
      <p:sp>
        <p:nvSpPr>
          <p:cNvPr id="5" name="Footer Placeholder 4">
            <a:extLst>
              <a:ext uri="{FF2B5EF4-FFF2-40B4-BE49-F238E27FC236}">
                <a16:creationId xmlns:a16="http://schemas.microsoft.com/office/drawing/2014/main" id="{148ACBCF-7187-8B48-76F8-ACFA5E33E938}"/>
              </a:ext>
            </a:extLst>
          </p:cNvPr>
          <p:cNvSpPr>
            <a:spLocks noGrp="1"/>
          </p:cNvSpPr>
          <p:nvPr>
            <p:ph type="ftr" sz="quarter" idx="11"/>
          </p:nvPr>
        </p:nvSpPr>
        <p:spPr>
          <a:xfrm>
            <a:off x="6159500" y="6477000"/>
            <a:ext cx="4064000" cy="244475"/>
          </a:xfrm>
        </p:spPr>
        <p:txBody>
          <a:bodyPr/>
          <a:lstStyle>
            <a:lvl1pPr algn="r">
              <a:defRPr/>
            </a:lvl1pPr>
          </a:lstStyle>
          <a:p>
            <a:endParaRPr lang="en-GB"/>
          </a:p>
        </p:txBody>
      </p:sp>
      <p:sp>
        <p:nvSpPr>
          <p:cNvPr id="6" name="Slide Number Placeholder 5">
            <a:extLst>
              <a:ext uri="{FF2B5EF4-FFF2-40B4-BE49-F238E27FC236}">
                <a16:creationId xmlns:a16="http://schemas.microsoft.com/office/drawing/2014/main" id="{F05B9F03-6D1E-8D01-2A80-A4EA28AA67D9}"/>
              </a:ext>
            </a:extLst>
          </p:cNvPr>
          <p:cNvSpPr>
            <a:spLocks noGrp="1"/>
          </p:cNvSpPr>
          <p:nvPr>
            <p:ph type="sldNum" sz="quarter" idx="12"/>
          </p:nvPr>
        </p:nvSpPr>
        <p:spPr/>
        <p:txBody>
          <a:bodyPr/>
          <a:lstStyle/>
          <a:p>
            <a:fld id="{0F36756C-E2AA-4010-9ED5-5A423156605A}" type="slidenum">
              <a:rPr lang="en-GB" smtClean="0"/>
              <a:t>‹#›</a:t>
            </a:fld>
            <a:endParaRPr lang="en-GB"/>
          </a:p>
        </p:txBody>
      </p:sp>
      <p:sp>
        <p:nvSpPr>
          <p:cNvPr id="8" name="Oval 7">
            <a:extLst>
              <a:ext uri="{FF2B5EF4-FFF2-40B4-BE49-F238E27FC236}">
                <a16:creationId xmlns:a16="http://schemas.microsoft.com/office/drawing/2014/main" id="{CF2707F4-65F6-E901-7D67-2C237A2CD371}"/>
              </a:ext>
            </a:extLst>
          </p:cNvPr>
          <p:cNvSpPr/>
          <p:nvPr userDrawn="1"/>
        </p:nvSpPr>
        <p:spPr>
          <a:xfrm>
            <a:off x="1143000" y="571500"/>
            <a:ext cx="127000" cy="127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Oval 8">
            <a:extLst>
              <a:ext uri="{FF2B5EF4-FFF2-40B4-BE49-F238E27FC236}">
                <a16:creationId xmlns:a16="http://schemas.microsoft.com/office/drawing/2014/main" id="{5E68AD8E-0BA3-BB90-01EF-78A5985FCA40}"/>
              </a:ext>
            </a:extLst>
          </p:cNvPr>
          <p:cNvSpPr/>
          <p:nvPr userDrawn="1"/>
        </p:nvSpPr>
        <p:spPr>
          <a:xfrm>
            <a:off x="1143000" y="6159500"/>
            <a:ext cx="127000" cy="127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0" name="Straight Connector 9">
            <a:extLst>
              <a:ext uri="{FF2B5EF4-FFF2-40B4-BE49-F238E27FC236}">
                <a16:creationId xmlns:a16="http://schemas.microsoft.com/office/drawing/2014/main" id="{0FB9284C-A55A-C35B-F2CA-6983FA4E1707}"/>
              </a:ext>
            </a:extLst>
          </p:cNvPr>
          <p:cNvCxnSpPr>
            <a:cxnSpLocks/>
            <a:stCxn id="8" idx="4"/>
            <a:endCxn id="9" idx="0"/>
          </p:cNvCxnSpPr>
          <p:nvPr userDrawn="1"/>
        </p:nvCxnSpPr>
        <p:spPr>
          <a:xfrm>
            <a:off x="1206500" y="698500"/>
            <a:ext cx="0" cy="5461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2DF52F6-99E1-4DD9-6415-F928995A5B22}"/>
              </a:ext>
            </a:extLst>
          </p:cNvPr>
          <p:cNvSpPr>
            <a:spLocks noGrp="1"/>
          </p:cNvSpPr>
          <p:nvPr>
            <p:ph type="title"/>
          </p:nvPr>
        </p:nvSpPr>
        <p:spPr>
          <a:xfrm>
            <a:off x="1968500" y="2222500"/>
            <a:ext cx="9652000" cy="2666999"/>
          </a:xfrm>
        </p:spPr>
        <p:txBody>
          <a:bodyPr anchor="ctr"/>
          <a:lstStyle>
            <a:lvl1pPr>
              <a:defRPr sz="7200">
                <a:solidFill>
                  <a:schemeClr val="tx1"/>
                </a:solidFill>
              </a:defRPr>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18401C54-152B-8623-19FB-C7EF3E5D466D}"/>
              </a:ext>
            </a:extLst>
          </p:cNvPr>
          <p:cNvSpPr>
            <a:spLocks noGrp="1"/>
          </p:cNvSpPr>
          <p:nvPr>
            <p:ph type="body" idx="1"/>
          </p:nvPr>
        </p:nvSpPr>
        <p:spPr>
          <a:xfrm>
            <a:off x="1968500" y="5016500"/>
            <a:ext cx="9652000" cy="1142999"/>
          </a:xfrm>
        </p:spPr>
        <p:txBody>
          <a:bodyPr anchor="b"/>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34185941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250"/>
                                        <p:tgtEl>
                                          <p:spTgt spid="8"/>
                                        </p:tgtEl>
                                      </p:cBhvr>
                                    </p:animEffect>
                                  </p:childTnLst>
                                </p:cTn>
                              </p:par>
                              <p:par>
                                <p:cTn id="8" presetID="42" presetClass="path" presetSubtype="0" decel="100000" fill="hold" grpId="1" nodeType="withEffect">
                                  <p:stCondLst>
                                    <p:cond delay="0"/>
                                  </p:stCondLst>
                                  <p:childTnLst>
                                    <p:animMotion origin="layout" path="M 1.66667E-6 0.37963 L 1.66667E-6 -2.59259E-6 " pathEditMode="relative" rAng="0" ptsTypes="AA">
                                      <p:cBhvr>
                                        <p:cTn id="9" dur="500" fill="hold"/>
                                        <p:tgtEl>
                                          <p:spTgt spid="8"/>
                                        </p:tgtEl>
                                        <p:attrNameLst>
                                          <p:attrName>ppt_x</p:attrName>
                                          <p:attrName>ppt_y</p:attrName>
                                        </p:attrNameLst>
                                      </p:cBhvr>
                                      <p:rCtr x="0" y="-18981"/>
                                    </p:animMotion>
                                  </p:childTnLst>
                                </p:cTn>
                              </p:par>
                              <p:par>
                                <p:cTn id="10" presetID="10" presetClass="entr" presetSubtype="0" fill="hold" grpId="0" nodeType="with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250"/>
                                        <p:tgtEl>
                                          <p:spTgt spid="9"/>
                                        </p:tgtEl>
                                      </p:cBhvr>
                                    </p:animEffect>
                                  </p:childTnLst>
                                </p:cTn>
                              </p:par>
                              <p:par>
                                <p:cTn id="13" presetID="42" presetClass="path" presetSubtype="0" decel="100000" fill="hold" grpId="1" nodeType="withEffect">
                                  <p:stCondLst>
                                    <p:cond delay="0"/>
                                  </p:stCondLst>
                                  <p:childTnLst>
                                    <p:animMotion origin="layout" path="M 1.66667E-6 -0.37963 L 1.66667E-6 2.59259E-6 " pathEditMode="relative" rAng="0" ptsTypes="AA">
                                      <p:cBhvr>
                                        <p:cTn id="14" dur="500" fill="hold"/>
                                        <p:tgtEl>
                                          <p:spTgt spid="9"/>
                                        </p:tgtEl>
                                        <p:attrNameLst>
                                          <p:attrName>ppt_x</p:attrName>
                                          <p:attrName>ppt_y</p:attrName>
                                        </p:attrNameLst>
                                      </p:cBhvr>
                                      <p:rCtr x="0" y="18981"/>
                                    </p:animMotion>
                                  </p:childTnLst>
                                </p:cTn>
                              </p:par>
                              <p:par>
                                <p:cTn id="15" presetID="16" presetClass="entr" presetSubtype="42"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barn(outHorizontal)">
                                      <p:cBhvr>
                                        <p:cTn id="17" dur="360"/>
                                        <p:tgtEl>
                                          <p:spTgt spid="10"/>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fade">
                                      <p:cBhvr>
                                        <p:cTn id="20" dur="250"/>
                                        <p:tgtEl>
                                          <p:spTgt spid="2"/>
                                        </p:tgtEl>
                                      </p:cBhvr>
                                    </p:animEffect>
                                  </p:childTnLst>
                                </p:cTn>
                              </p:par>
                              <p:par>
                                <p:cTn id="21" presetID="42" presetClass="path" presetSubtype="0" decel="100000" fill="hold" grpId="1" nodeType="withEffect">
                                  <p:stCondLst>
                                    <p:cond delay="0"/>
                                  </p:stCondLst>
                                  <p:childTnLst>
                                    <p:animMotion origin="layout" path="M -0.02083 1.48148E-6 L -1.66667E-6 1.48148E-6 " pathEditMode="relative" rAng="0" ptsTypes="AA">
                                      <p:cBhvr>
                                        <p:cTn id="22" dur="500" fill="hold"/>
                                        <p:tgtEl>
                                          <p:spTgt spid="2"/>
                                        </p:tgtEl>
                                        <p:attrNameLst>
                                          <p:attrName>ppt_x</p:attrName>
                                          <p:attrName>ppt_y</p:attrName>
                                        </p:attrNameLst>
                                      </p:cBhvr>
                                      <p:rCtr x="1042" y="0"/>
                                    </p:animMotion>
                                  </p:childTnLst>
                                </p:cTn>
                              </p:par>
                              <p:par>
                                <p:cTn id="23" presetID="10" presetClass="entr" presetSubtype="0" fill="hold" grpId="0" nodeType="withEffect">
                                  <p:stCondLst>
                                    <p:cond delay="100"/>
                                  </p:stCondLst>
                                  <p:childTnLst>
                                    <p:set>
                                      <p:cBhvr>
                                        <p:cTn id="24" dur="1" fill="hold">
                                          <p:stCondLst>
                                            <p:cond delay="0"/>
                                          </p:stCondLst>
                                        </p:cTn>
                                        <p:tgtEl>
                                          <p:spTgt spid="3"/>
                                        </p:tgtEl>
                                        <p:attrNameLst>
                                          <p:attrName>style.visibility</p:attrName>
                                        </p:attrNameLst>
                                      </p:cBhvr>
                                      <p:to>
                                        <p:strVal val="visible"/>
                                      </p:to>
                                    </p:set>
                                    <p:animEffect transition="in" filter="fade">
                                      <p:cBhvr>
                                        <p:cTn id="25" dur="250"/>
                                        <p:tgtEl>
                                          <p:spTgt spid="3"/>
                                        </p:tgtEl>
                                      </p:cBhvr>
                                    </p:animEffect>
                                  </p:childTnLst>
                                </p:cTn>
                              </p:par>
                              <p:par>
                                <p:cTn id="26" presetID="42" presetClass="path" presetSubtype="0" decel="100000" fill="hold" grpId="1" nodeType="withEffect">
                                  <p:stCondLst>
                                    <p:cond delay="100"/>
                                  </p:stCondLst>
                                  <p:childTnLst>
                                    <p:animMotion origin="layout" path="M -0.02083 -4.81481E-6 L -1.66667E-6 -4.81481E-6 " pathEditMode="relative" rAng="0" ptsTypes="AA">
                                      <p:cBhvr>
                                        <p:cTn id="27" dur="500" fill="hold"/>
                                        <p:tgtEl>
                                          <p:spTgt spid="3"/>
                                        </p:tgtEl>
                                        <p:attrNameLst>
                                          <p:attrName>ppt_x</p:attrName>
                                          <p:attrName>ppt_y</p:attrName>
                                        </p:attrNameLst>
                                      </p:cBhvr>
                                      <p:rCtr x="104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9" grpId="0" animBg="1"/>
      <p:bldP spid="9" grpId="1" animBg="1"/>
      <p:bldP spid="2" grpId="0"/>
      <p:bldP spid="2" grpId="1"/>
      <p:bldP spid="3" grpId="0">
        <p:tmplLst>
          <p:tmpl>
            <p:tnLst>
              <p:par>
                <p:cTn presetID="10" presetClass="entr" presetSubtype="0" fill="hold" nodeType="withEffect">
                  <p:stCondLst>
                    <p:cond delay="100"/>
                  </p:stCondLst>
                  <p:childTnLst>
                    <p:set>
                      <p:cBhvr>
                        <p:cTn dur="1" fill="hold">
                          <p:stCondLst>
                            <p:cond delay="0"/>
                          </p:stCondLst>
                        </p:cTn>
                        <p:tgtEl>
                          <p:spTgt spid="3"/>
                        </p:tgtEl>
                        <p:attrNameLst>
                          <p:attrName>style.visibility</p:attrName>
                        </p:attrNameLst>
                      </p:cBhvr>
                      <p:to>
                        <p:strVal val="visible"/>
                      </p:to>
                    </p:set>
                    <p:animEffect transition="in" filter="fade">
                      <p:cBhvr>
                        <p:cTn dur="250"/>
                        <p:tgtEl>
                          <p:spTgt spid="3"/>
                        </p:tgtEl>
                      </p:cBhvr>
                    </p:animEffect>
                  </p:childTnLst>
                </p:cTn>
              </p:par>
            </p:tnLst>
          </p:tmpl>
        </p:tmplLst>
      </p:bldP>
      <p:bldP spid="3" grpId="1">
        <p:tmplLst>
          <p:tmpl>
            <p:tnLst>
              <p:par>
                <p:cTn presetID="42" presetClass="path" presetSubtype="0" decel="100000" fill="hold" nodeType="withEffect">
                  <p:stCondLst>
                    <p:cond delay="100"/>
                  </p:stCondLst>
                  <p:childTnLst>
                    <p:animMotion origin="layout" path="M -0.02083 -4.81481E-6 L -1.66667E-6 -4.81481E-6 " pathEditMode="relative" rAng="0" ptsTypes="AA">
                      <p:cBhvr>
                        <p:cTn dur="500" fill="hold"/>
                        <p:tgtEl>
                          <p:spTgt spid="3"/>
                        </p:tgtEl>
                        <p:attrNameLst>
                          <p:attrName>ppt_x</p:attrName>
                          <p:attrName>ppt_y</p:attrName>
                        </p:attrNameLst>
                      </p:cBhvr>
                      <p:rCtr x="1042" y="0"/>
                    </p:animMotion>
                  </p:childTnLst>
                </p:cTn>
              </p:par>
            </p:tnLst>
          </p:tmpl>
        </p:tmplLst>
      </p:bldP>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Divider Slide">
    <p:bg>
      <p:bgPr>
        <a:gradFill>
          <a:gsLst>
            <a:gs pos="100000">
              <a:schemeClr val="bg2"/>
            </a:gs>
            <a:gs pos="0">
              <a:schemeClr val="accent2"/>
            </a:gs>
          </a:gsLst>
          <a:lin ang="5400000" scaled="0"/>
        </a:gradFill>
        <a:effectLst/>
      </p:bgPr>
    </p:bg>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E47E2681-28CE-F771-7907-64F80523E48A}"/>
              </a:ext>
            </a:extLst>
          </p:cNvPr>
          <p:cNvGrpSpPr/>
          <p:nvPr userDrawn="1"/>
        </p:nvGrpSpPr>
        <p:grpSpPr>
          <a:xfrm>
            <a:off x="0" y="0"/>
            <a:ext cx="6032500" cy="6858000"/>
            <a:chOff x="0" y="0"/>
            <a:chExt cx="6032500" cy="6858000"/>
          </a:xfrm>
        </p:grpSpPr>
        <p:grpSp>
          <p:nvGrpSpPr>
            <p:cNvPr id="18" name="Group 17">
              <a:extLst>
                <a:ext uri="{FF2B5EF4-FFF2-40B4-BE49-F238E27FC236}">
                  <a16:creationId xmlns:a16="http://schemas.microsoft.com/office/drawing/2014/main" id="{0C1A83F6-869E-1AC6-A848-67A91AE961C5}"/>
                </a:ext>
              </a:extLst>
            </p:cNvPr>
            <p:cNvGrpSpPr/>
            <p:nvPr userDrawn="1"/>
          </p:nvGrpSpPr>
          <p:grpSpPr>
            <a:xfrm>
              <a:off x="0" y="889000"/>
              <a:ext cx="6032500" cy="4572000"/>
              <a:chOff x="0" y="889000"/>
              <a:chExt cx="6096000" cy="4572000"/>
            </a:xfrm>
          </p:grpSpPr>
          <p:cxnSp>
            <p:nvCxnSpPr>
              <p:cNvPr id="19" name="Straight Connector 18">
                <a:extLst>
                  <a:ext uri="{FF2B5EF4-FFF2-40B4-BE49-F238E27FC236}">
                    <a16:creationId xmlns:a16="http://schemas.microsoft.com/office/drawing/2014/main" id="{94E7116C-0967-E096-80B7-16FFCA955190}"/>
                  </a:ext>
                </a:extLst>
              </p:cNvPr>
              <p:cNvCxnSpPr>
                <a:cxnSpLocks/>
              </p:cNvCxnSpPr>
              <p:nvPr userDrawn="1"/>
            </p:nvCxnSpPr>
            <p:spPr>
              <a:xfrm>
                <a:off x="0" y="5461000"/>
                <a:ext cx="6096000"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13AE6D4A-2414-8190-D6A1-217ACB26D2EC}"/>
                  </a:ext>
                </a:extLst>
              </p:cNvPr>
              <p:cNvCxnSpPr>
                <a:cxnSpLocks/>
              </p:cNvCxnSpPr>
              <p:nvPr userDrawn="1"/>
            </p:nvCxnSpPr>
            <p:spPr>
              <a:xfrm>
                <a:off x="0" y="3937000"/>
                <a:ext cx="6096000"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4804F662-31B1-67BF-C68B-881CD854B8F8}"/>
                  </a:ext>
                </a:extLst>
              </p:cNvPr>
              <p:cNvCxnSpPr>
                <a:cxnSpLocks/>
              </p:cNvCxnSpPr>
              <p:nvPr userDrawn="1"/>
            </p:nvCxnSpPr>
            <p:spPr>
              <a:xfrm>
                <a:off x="0" y="2413000"/>
                <a:ext cx="6096000"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6BC162E-CC35-B43F-1A7D-094F5C6E5AE3}"/>
                  </a:ext>
                </a:extLst>
              </p:cNvPr>
              <p:cNvCxnSpPr>
                <a:cxnSpLocks/>
              </p:cNvCxnSpPr>
              <p:nvPr userDrawn="1"/>
            </p:nvCxnSpPr>
            <p:spPr>
              <a:xfrm>
                <a:off x="0" y="889000"/>
                <a:ext cx="6096000"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3" name="Group 22">
              <a:extLst>
                <a:ext uri="{FF2B5EF4-FFF2-40B4-BE49-F238E27FC236}">
                  <a16:creationId xmlns:a16="http://schemas.microsoft.com/office/drawing/2014/main" id="{C4D04E28-D18B-F28C-E3DB-C420D9CDC75B}"/>
                </a:ext>
              </a:extLst>
            </p:cNvPr>
            <p:cNvGrpSpPr/>
            <p:nvPr userDrawn="1"/>
          </p:nvGrpSpPr>
          <p:grpSpPr>
            <a:xfrm>
              <a:off x="1524001" y="0"/>
              <a:ext cx="3048000" cy="6858000"/>
              <a:chOff x="1524001" y="0"/>
              <a:chExt cx="3048000" cy="6858000"/>
            </a:xfrm>
          </p:grpSpPr>
          <p:cxnSp>
            <p:nvCxnSpPr>
              <p:cNvPr id="13" name="Straight Connector 12">
                <a:extLst>
                  <a:ext uri="{FF2B5EF4-FFF2-40B4-BE49-F238E27FC236}">
                    <a16:creationId xmlns:a16="http://schemas.microsoft.com/office/drawing/2014/main" id="{84A6DAD8-A7A6-0D62-CB98-612D4122CC3F}"/>
                  </a:ext>
                </a:extLst>
              </p:cNvPr>
              <p:cNvCxnSpPr/>
              <p:nvPr userDrawn="1"/>
            </p:nvCxnSpPr>
            <p:spPr>
              <a:xfrm>
                <a:off x="1524001" y="0"/>
                <a:ext cx="0" cy="685800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405D04A-0DFD-0004-FF77-380517881606}"/>
                  </a:ext>
                </a:extLst>
              </p:cNvPr>
              <p:cNvCxnSpPr/>
              <p:nvPr userDrawn="1"/>
            </p:nvCxnSpPr>
            <p:spPr>
              <a:xfrm>
                <a:off x="3048001" y="0"/>
                <a:ext cx="0" cy="685800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359F3F36-71B6-2EF4-DE1F-A8AAE7B7BFEE}"/>
                  </a:ext>
                </a:extLst>
              </p:cNvPr>
              <p:cNvCxnSpPr/>
              <p:nvPr userDrawn="1"/>
            </p:nvCxnSpPr>
            <p:spPr>
              <a:xfrm>
                <a:off x="4572001" y="0"/>
                <a:ext cx="0" cy="685800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grpSp>
      </p:grpSp>
      <p:sp>
        <p:nvSpPr>
          <p:cNvPr id="16" name="Freeform: Shape 15">
            <a:extLst>
              <a:ext uri="{FF2B5EF4-FFF2-40B4-BE49-F238E27FC236}">
                <a16:creationId xmlns:a16="http://schemas.microsoft.com/office/drawing/2014/main" id="{ABE1E86A-0326-A22B-832F-A1478B26BFE5}"/>
              </a:ext>
            </a:extLst>
          </p:cNvPr>
          <p:cNvSpPr/>
          <p:nvPr userDrawn="1"/>
        </p:nvSpPr>
        <p:spPr>
          <a:xfrm>
            <a:off x="1968500" y="0"/>
            <a:ext cx="3048000" cy="6858000"/>
          </a:xfrm>
          <a:custGeom>
            <a:avLst/>
            <a:gdLst>
              <a:gd name="connsiteX0" fmla="*/ 1010399 w 3048000"/>
              <a:gd name="connsiteY0" fmla="*/ 0 h 6858000"/>
              <a:gd name="connsiteX1" fmla="*/ 3048000 w 3048000"/>
              <a:gd name="connsiteY1" fmla="*/ 0 h 6858000"/>
              <a:gd name="connsiteX2" fmla="*/ 3048000 w 3048000"/>
              <a:gd name="connsiteY2" fmla="*/ 6858000 h 6858000"/>
              <a:gd name="connsiteX3" fmla="*/ 1010398 w 3048000"/>
              <a:gd name="connsiteY3" fmla="*/ 6858000 h 6858000"/>
              <a:gd name="connsiteX4" fmla="*/ 916448 w 3048000"/>
              <a:gd name="connsiteY4" fmla="*/ 6711453 h 6858000"/>
              <a:gd name="connsiteX5" fmla="*/ 0 w 3048000"/>
              <a:gd name="connsiteY5" fmla="*/ 3429001 h 6858000"/>
              <a:gd name="connsiteX6" fmla="*/ 916448 w 3048000"/>
              <a:gd name="connsiteY6" fmla="*/ 14654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48000" h="6858000">
                <a:moveTo>
                  <a:pt x="1010399" y="0"/>
                </a:moveTo>
                <a:lnTo>
                  <a:pt x="3048000" y="0"/>
                </a:lnTo>
                <a:lnTo>
                  <a:pt x="3048000" y="6858000"/>
                </a:lnTo>
                <a:lnTo>
                  <a:pt x="1010398" y="6858000"/>
                </a:lnTo>
                <a:lnTo>
                  <a:pt x="916448" y="6711453"/>
                </a:lnTo>
                <a:cubicBezTo>
                  <a:pt x="334894" y="5754343"/>
                  <a:pt x="0" y="4630781"/>
                  <a:pt x="0" y="3429001"/>
                </a:cubicBezTo>
                <a:cubicBezTo>
                  <a:pt x="0" y="2227221"/>
                  <a:pt x="334894" y="1103660"/>
                  <a:pt x="916448" y="146549"/>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7" name="Picture 6" descr="Background pattern&#10;&#10;Description automatically generated">
            <a:extLst>
              <a:ext uri="{FF2B5EF4-FFF2-40B4-BE49-F238E27FC236}">
                <a16:creationId xmlns:a16="http://schemas.microsoft.com/office/drawing/2014/main" id="{3ADEC2CE-C68A-5B76-20E4-A8B0F11ED434}"/>
              </a:ext>
            </a:extLst>
          </p:cNvPr>
          <p:cNvPicPr>
            <a:picLocks noChangeAspect="1"/>
          </p:cNvPicPr>
          <p:nvPr userDrawn="1"/>
        </p:nvPicPr>
        <p:blipFill rotWithShape="1">
          <a:blip r:embed="rId2">
            <a:alphaModFix amt="70000"/>
            <a:extLst>
              <a:ext uri="{28A0092B-C50C-407E-A947-70E740481C1C}">
                <a14:useLocalDpi xmlns:a14="http://schemas.microsoft.com/office/drawing/2010/main" val="0"/>
              </a:ext>
            </a:extLst>
          </a:blip>
          <a:srcRect l="52" t="10228" r="52" b="10228"/>
          <a:stretch/>
        </p:blipFill>
        <p:spPr>
          <a:xfrm>
            <a:off x="0" y="0"/>
            <a:ext cx="12192000" cy="6858000"/>
          </a:xfrm>
          <a:prstGeom prst="rect">
            <a:avLst/>
          </a:prstGeom>
        </p:spPr>
      </p:pic>
      <p:sp>
        <p:nvSpPr>
          <p:cNvPr id="12" name="Rectangle 11">
            <a:extLst>
              <a:ext uri="{FF2B5EF4-FFF2-40B4-BE49-F238E27FC236}">
                <a16:creationId xmlns:a16="http://schemas.microsoft.com/office/drawing/2014/main" id="{C5EECA02-F827-221D-A27D-1EFE5BD63E04}"/>
              </a:ext>
            </a:extLst>
          </p:cNvPr>
          <p:cNvSpPr/>
          <p:nvPr userDrawn="1"/>
        </p:nvSpPr>
        <p:spPr>
          <a:xfrm>
            <a:off x="4699000" y="-68580"/>
            <a:ext cx="7493000" cy="69265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lstStyle/>
          <a:p>
            <a:pPr algn="l">
              <a:lnSpc>
                <a:spcPct val="90000"/>
              </a:lnSpc>
            </a:pPr>
            <a:endParaRPr lang="en-GB" sz="1600" err="1"/>
          </a:p>
        </p:txBody>
      </p:sp>
      <p:sp>
        <p:nvSpPr>
          <p:cNvPr id="4" name="Date Placeholder 3">
            <a:extLst>
              <a:ext uri="{FF2B5EF4-FFF2-40B4-BE49-F238E27FC236}">
                <a16:creationId xmlns:a16="http://schemas.microsoft.com/office/drawing/2014/main" id="{2D538DB3-CC16-6C76-71CF-985271CDB927}"/>
              </a:ext>
            </a:extLst>
          </p:cNvPr>
          <p:cNvSpPr>
            <a:spLocks noGrp="1"/>
          </p:cNvSpPr>
          <p:nvPr>
            <p:ph type="dt" sz="half" idx="10"/>
          </p:nvPr>
        </p:nvSpPr>
        <p:spPr/>
        <p:txBody>
          <a:bodyPr/>
          <a:lstStyle>
            <a:lvl1pPr>
              <a:defRPr>
                <a:solidFill>
                  <a:schemeClr val="bg1"/>
                </a:solidFill>
              </a:defRPr>
            </a:lvl1pPr>
          </a:lstStyle>
          <a:p>
            <a:fld id="{A835C297-CA49-4503-AA9A-0E21A4241F5D}" type="datetime1">
              <a:rPr lang="en-GB" smtClean="0"/>
              <a:pPr/>
              <a:t>08/03/2025</a:t>
            </a:fld>
            <a:endParaRPr lang="en-GB"/>
          </a:p>
        </p:txBody>
      </p:sp>
      <p:sp>
        <p:nvSpPr>
          <p:cNvPr id="5" name="Footer Placeholder 4">
            <a:extLst>
              <a:ext uri="{FF2B5EF4-FFF2-40B4-BE49-F238E27FC236}">
                <a16:creationId xmlns:a16="http://schemas.microsoft.com/office/drawing/2014/main" id="{148ACBCF-7187-8B48-76F8-ACFA5E33E938}"/>
              </a:ext>
            </a:extLst>
          </p:cNvPr>
          <p:cNvSpPr>
            <a:spLocks noGrp="1"/>
          </p:cNvSpPr>
          <p:nvPr>
            <p:ph type="ftr" sz="quarter" idx="11"/>
          </p:nvPr>
        </p:nvSpPr>
        <p:spPr>
          <a:xfrm>
            <a:off x="5397500" y="6477000"/>
            <a:ext cx="4826000" cy="244475"/>
          </a:xfrm>
        </p:spPr>
        <p:txBody>
          <a:bodyPr/>
          <a:lstStyle>
            <a:lvl1pPr algn="l">
              <a:defRPr>
                <a:solidFill>
                  <a:schemeClr val="bg1"/>
                </a:solidFill>
              </a:defRPr>
            </a:lvl1pPr>
          </a:lstStyle>
          <a:p>
            <a:endParaRPr lang="en-GB"/>
          </a:p>
        </p:txBody>
      </p:sp>
      <p:sp>
        <p:nvSpPr>
          <p:cNvPr id="6" name="Slide Number Placeholder 5">
            <a:extLst>
              <a:ext uri="{FF2B5EF4-FFF2-40B4-BE49-F238E27FC236}">
                <a16:creationId xmlns:a16="http://schemas.microsoft.com/office/drawing/2014/main" id="{F05B9F03-6D1E-8D01-2A80-A4EA28AA67D9}"/>
              </a:ext>
            </a:extLst>
          </p:cNvPr>
          <p:cNvSpPr>
            <a:spLocks noGrp="1"/>
          </p:cNvSpPr>
          <p:nvPr>
            <p:ph type="sldNum" sz="quarter" idx="12"/>
          </p:nvPr>
        </p:nvSpPr>
        <p:spPr/>
        <p:txBody>
          <a:bodyPr/>
          <a:lstStyle/>
          <a:p>
            <a:fld id="{0F36756C-E2AA-4010-9ED5-5A423156605A}" type="slidenum">
              <a:rPr lang="en-GB" smtClean="0"/>
              <a:t>‹#›</a:t>
            </a:fld>
            <a:endParaRPr lang="en-GB"/>
          </a:p>
        </p:txBody>
      </p:sp>
      <p:sp>
        <p:nvSpPr>
          <p:cNvPr id="2" name="Title 1">
            <a:extLst>
              <a:ext uri="{FF2B5EF4-FFF2-40B4-BE49-F238E27FC236}">
                <a16:creationId xmlns:a16="http://schemas.microsoft.com/office/drawing/2014/main" id="{A2DF52F6-99E1-4DD9-6415-F928995A5B22}"/>
              </a:ext>
            </a:extLst>
          </p:cNvPr>
          <p:cNvSpPr>
            <a:spLocks noGrp="1"/>
          </p:cNvSpPr>
          <p:nvPr>
            <p:ph type="title"/>
          </p:nvPr>
        </p:nvSpPr>
        <p:spPr>
          <a:xfrm>
            <a:off x="5397500" y="1524000"/>
            <a:ext cx="6223000" cy="3365499"/>
          </a:xfrm>
        </p:spPr>
        <p:txBody>
          <a:bodyPr anchor="ctr"/>
          <a:lstStyle>
            <a:lvl1pPr algn="l">
              <a:defRPr sz="6600">
                <a:solidFill>
                  <a:schemeClr val="bg1"/>
                </a:solidFill>
              </a:defRPr>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18401C54-152B-8623-19FB-C7EF3E5D466D}"/>
              </a:ext>
            </a:extLst>
          </p:cNvPr>
          <p:cNvSpPr>
            <a:spLocks noGrp="1"/>
          </p:cNvSpPr>
          <p:nvPr>
            <p:ph type="body" idx="1"/>
          </p:nvPr>
        </p:nvSpPr>
        <p:spPr>
          <a:xfrm>
            <a:off x="5397500" y="5016500"/>
            <a:ext cx="6223000" cy="1142999"/>
          </a:xfrm>
        </p:spPr>
        <p:txBody>
          <a:bodyPr anchor="b"/>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grpSp>
        <p:nvGrpSpPr>
          <p:cNvPr id="28" name="Group 4">
            <a:extLst>
              <a:ext uri="{FF2B5EF4-FFF2-40B4-BE49-F238E27FC236}">
                <a16:creationId xmlns:a16="http://schemas.microsoft.com/office/drawing/2014/main" id="{E35A5B15-D25A-095E-1787-37EB2850AA66}"/>
              </a:ext>
            </a:extLst>
          </p:cNvPr>
          <p:cNvGrpSpPr>
            <a:grpSpLocks noChangeAspect="1"/>
          </p:cNvGrpSpPr>
          <p:nvPr userDrawn="1"/>
        </p:nvGrpSpPr>
        <p:grpSpPr bwMode="auto">
          <a:xfrm>
            <a:off x="11407071" y="476250"/>
            <a:ext cx="213430" cy="571500"/>
            <a:chOff x="4249" y="1683"/>
            <a:chExt cx="695" cy="1861"/>
          </a:xfrm>
        </p:grpSpPr>
        <p:sp>
          <p:nvSpPr>
            <p:cNvPr id="29" name="Freeform 5">
              <a:extLst>
                <a:ext uri="{FF2B5EF4-FFF2-40B4-BE49-F238E27FC236}">
                  <a16:creationId xmlns:a16="http://schemas.microsoft.com/office/drawing/2014/main" id="{FA5A1232-BD84-6968-8219-9AC113952761}"/>
                </a:ext>
              </a:extLst>
            </p:cNvPr>
            <p:cNvSpPr>
              <a:spLocks/>
            </p:cNvSpPr>
            <p:nvPr userDrawn="1"/>
          </p:nvSpPr>
          <p:spPr bwMode="auto">
            <a:xfrm>
              <a:off x="4249" y="1824"/>
              <a:ext cx="463" cy="1720"/>
            </a:xfrm>
            <a:custGeom>
              <a:avLst/>
              <a:gdLst>
                <a:gd name="T0" fmla="*/ 232 w 463"/>
                <a:gd name="T1" fmla="*/ 116 h 1720"/>
                <a:gd name="T2" fmla="*/ 0 w 463"/>
                <a:gd name="T3" fmla="*/ 0 h 1720"/>
                <a:gd name="T4" fmla="*/ 0 w 463"/>
                <a:gd name="T5" fmla="*/ 1487 h 1720"/>
                <a:gd name="T6" fmla="*/ 463 w 463"/>
                <a:gd name="T7" fmla="*/ 1720 h 1720"/>
                <a:gd name="T8" fmla="*/ 463 w 463"/>
                <a:gd name="T9" fmla="*/ 1463 h 1720"/>
                <a:gd name="T10" fmla="*/ 232 w 463"/>
                <a:gd name="T11" fmla="*/ 1346 h 1720"/>
                <a:gd name="T12" fmla="*/ 232 w 463"/>
                <a:gd name="T13" fmla="*/ 116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2" y="116"/>
                  </a:moveTo>
                  <a:lnTo>
                    <a:pt x="0" y="0"/>
                  </a:lnTo>
                  <a:lnTo>
                    <a:pt x="0" y="1487"/>
                  </a:lnTo>
                  <a:lnTo>
                    <a:pt x="463" y="1720"/>
                  </a:lnTo>
                  <a:lnTo>
                    <a:pt x="463" y="1463"/>
                  </a:lnTo>
                  <a:lnTo>
                    <a:pt x="232" y="1346"/>
                  </a:lnTo>
                  <a:lnTo>
                    <a:pt x="232" y="116"/>
                  </a:lnTo>
                  <a:close/>
                </a:path>
              </a:pathLst>
            </a:custGeom>
            <a:solidFill>
              <a:srgbClr val="2F2A95"/>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sp>
          <p:nvSpPr>
            <p:cNvPr id="30" name="Freeform 6">
              <a:extLst>
                <a:ext uri="{FF2B5EF4-FFF2-40B4-BE49-F238E27FC236}">
                  <a16:creationId xmlns:a16="http://schemas.microsoft.com/office/drawing/2014/main" id="{3CC5CE94-431F-94C3-E7AE-01D453EE07D3}"/>
                </a:ext>
              </a:extLst>
            </p:cNvPr>
            <p:cNvSpPr>
              <a:spLocks/>
            </p:cNvSpPr>
            <p:nvPr userDrawn="1"/>
          </p:nvSpPr>
          <p:spPr bwMode="auto">
            <a:xfrm>
              <a:off x="4481" y="1683"/>
              <a:ext cx="463" cy="1720"/>
            </a:xfrm>
            <a:custGeom>
              <a:avLst/>
              <a:gdLst>
                <a:gd name="T0" fmla="*/ 231 w 463"/>
                <a:gd name="T1" fmla="*/ 1604 h 1720"/>
                <a:gd name="T2" fmla="*/ 463 w 463"/>
                <a:gd name="T3" fmla="*/ 1720 h 1720"/>
                <a:gd name="T4" fmla="*/ 463 w 463"/>
                <a:gd name="T5" fmla="*/ 233 h 1720"/>
                <a:gd name="T6" fmla="*/ 0 w 463"/>
                <a:gd name="T7" fmla="*/ 0 h 1720"/>
                <a:gd name="T8" fmla="*/ 0 w 463"/>
                <a:gd name="T9" fmla="*/ 257 h 1720"/>
                <a:gd name="T10" fmla="*/ 231 w 463"/>
                <a:gd name="T11" fmla="*/ 374 h 1720"/>
                <a:gd name="T12" fmla="*/ 231 w 463"/>
                <a:gd name="T13" fmla="*/ 1604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1" y="1604"/>
                  </a:moveTo>
                  <a:lnTo>
                    <a:pt x="463" y="1720"/>
                  </a:lnTo>
                  <a:lnTo>
                    <a:pt x="463" y="233"/>
                  </a:lnTo>
                  <a:lnTo>
                    <a:pt x="0" y="0"/>
                  </a:lnTo>
                  <a:lnTo>
                    <a:pt x="0" y="257"/>
                  </a:lnTo>
                  <a:lnTo>
                    <a:pt x="231" y="374"/>
                  </a:lnTo>
                  <a:lnTo>
                    <a:pt x="231" y="1604"/>
                  </a:lnTo>
                  <a:close/>
                </a:path>
              </a:pathLst>
            </a:custGeom>
            <a:solidFill>
              <a:srgbClr val="00B2A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grpSp>
    </p:spTree>
    <p:extLst>
      <p:ext uri="{BB962C8B-B14F-4D97-AF65-F5344CB8AC3E}">
        <p14:creationId xmlns:p14="http://schemas.microsoft.com/office/powerpoint/2010/main" val="139548323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250"/>
                                        <p:tgtEl>
                                          <p:spTgt spid="12"/>
                                        </p:tgtEl>
                                      </p:cBhvr>
                                    </p:animEffect>
                                  </p:childTnLst>
                                </p:cTn>
                              </p:par>
                              <p:par>
                                <p:cTn id="8" presetID="42" presetClass="path" presetSubtype="0" decel="100000" fill="hold" grpId="1" nodeType="withEffect">
                                  <p:stCondLst>
                                    <p:cond delay="0"/>
                                  </p:stCondLst>
                                  <p:childTnLst>
                                    <p:animMotion origin="layout" path="M 0.01666 -0.00046 L 3.75E-6 1.85185E-6 " pathEditMode="relative" rAng="0" ptsTypes="AA">
                                      <p:cBhvr>
                                        <p:cTn id="9" dur="500" fill="hold"/>
                                        <p:tgtEl>
                                          <p:spTgt spid="12"/>
                                        </p:tgtEl>
                                        <p:attrNameLst>
                                          <p:attrName>ppt_x</p:attrName>
                                          <p:attrName>ppt_y</p:attrName>
                                        </p:attrNameLst>
                                      </p:cBhvr>
                                      <p:rCtr x="-83300" y="2300"/>
                                    </p:animMotion>
                                  </p:childTnLst>
                                </p:cTn>
                              </p:par>
                              <p:par>
                                <p:cTn id="10" presetID="10" presetClass="entr" presetSubtype="0"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250"/>
                                        <p:tgtEl>
                                          <p:spTgt spid="2"/>
                                        </p:tgtEl>
                                      </p:cBhvr>
                                    </p:animEffect>
                                  </p:childTnLst>
                                </p:cTn>
                              </p:par>
                              <p:par>
                                <p:cTn id="13" presetID="42" presetClass="path" presetSubtype="0" decel="100000" fill="hold" grpId="1" nodeType="withEffect">
                                  <p:stCondLst>
                                    <p:cond delay="0"/>
                                  </p:stCondLst>
                                  <p:childTnLst>
                                    <p:animMotion origin="layout" path="M 0.01666 -0.00046 L 3.75E-6 1.85185E-6 " pathEditMode="relative" rAng="0" ptsTypes="AA">
                                      <p:cBhvr>
                                        <p:cTn id="14" dur="500" fill="hold"/>
                                        <p:tgtEl>
                                          <p:spTgt spid="2"/>
                                        </p:tgtEl>
                                        <p:attrNameLst>
                                          <p:attrName>ppt_x</p:attrName>
                                          <p:attrName>ppt_y</p:attrName>
                                        </p:attrNameLst>
                                      </p:cBhvr>
                                      <p:rCtr x="-83300" y="2300"/>
                                    </p:animMotion>
                                  </p:childTnLst>
                                </p:cTn>
                              </p:par>
                              <p:par>
                                <p:cTn id="15" presetID="10" presetClass="entr" presetSubtype="0" fill="hold" nodeType="with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fade">
                                      <p:cBhvr>
                                        <p:cTn id="17" dur="250"/>
                                        <p:tgtEl>
                                          <p:spTgt spid="28"/>
                                        </p:tgtEl>
                                      </p:cBhvr>
                                    </p:animEffect>
                                  </p:childTnLst>
                                </p:cTn>
                              </p:par>
                              <p:par>
                                <p:cTn id="18" presetID="42" presetClass="path" presetSubtype="0" decel="100000" fill="hold" nodeType="withEffect">
                                  <p:stCondLst>
                                    <p:cond delay="0"/>
                                  </p:stCondLst>
                                  <p:childTnLst>
                                    <p:animMotion origin="layout" path="M 0.01666 -0.00046 L 3.75E-6 1.85185E-6 " pathEditMode="relative" rAng="0" ptsTypes="AA">
                                      <p:cBhvr>
                                        <p:cTn id="19" dur="500" fill="hold"/>
                                        <p:tgtEl>
                                          <p:spTgt spid="28"/>
                                        </p:tgtEl>
                                        <p:attrNameLst>
                                          <p:attrName>ppt_x</p:attrName>
                                          <p:attrName>ppt_y</p:attrName>
                                        </p:attrNameLst>
                                      </p:cBhvr>
                                      <p:rCtr x="-83300" y="2300"/>
                                    </p:animMotion>
                                  </p:childTnLst>
                                </p:cTn>
                              </p:par>
                              <p:par>
                                <p:cTn id="20" presetID="10" presetClass="entr" presetSubtype="0" fill="hold" grpId="0" nodeType="with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250"/>
                                        <p:tgtEl>
                                          <p:spTgt spid="3"/>
                                        </p:tgtEl>
                                      </p:cBhvr>
                                    </p:animEffect>
                                  </p:childTnLst>
                                </p:cTn>
                              </p:par>
                              <p:par>
                                <p:cTn id="23" presetID="42" presetClass="path" presetSubtype="0" decel="100000" fill="hold" grpId="1" nodeType="withEffect">
                                  <p:stCondLst>
                                    <p:cond delay="0"/>
                                  </p:stCondLst>
                                  <p:childTnLst>
                                    <p:animMotion origin="layout" path="M 0.01666 -0.00046 L 3.75E-6 1.85185E-6 " pathEditMode="relative" rAng="0" ptsTypes="AA">
                                      <p:cBhvr>
                                        <p:cTn id="24" dur="500" fill="hold"/>
                                        <p:tgtEl>
                                          <p:spTgt spid="3"/>
                                        </p:tgtEl>
                                        <p:attrNameLst>
                                          <p:attrName>ppt_x</p:attrName>
                                          <p:attrName>ppt_y</p:attrName>
                                        </p:attrNameLst>
                                      </p:cBhvr>
                                      <p:rCtr x="-83300" y="2300"/>
                                    </p:animMotion>
                                  </p:childTnLst>
                                </p:cTn>
                              </p:par>
                              <p:par>
                                <p:cTn id="25" presetID="10" presetClass="entr" presetSubtype="0" fill="hold" grpId="0" nodeType="withEffect" nodePh="1">
                                  <p:stCondLst>
                                    <p:cond delay="0"/>
                                  </p:stCondLst>
                                  <p:endCondLst>
                                    <p:cond evt="begin" delay="0">
                                      <p:tn val="25"/>
                                    </p:cond>
                                  </p:endCondLst>
                                  <p:childTnLst>
                                    <p:set>
                                      <p:cBhvr>
                                        <p:cTn id="26" dur="1" fill="hold">
                                          <p:stCondLst>
                                            <p:cond delay="0"/>
                                          </p:stCondLst>
                                        </p:cTn>
                                        <p:tgtEl>
                                          <p:spTgt spid="5"/>
                                        </p:tgtEl>
                                        <p:attrNameLst>
                                          <p:attrName>style.visibility</p:attrName>
                                        </p:attrNameLst>
                                      </p:cBhvr>
                                      <p:to>
                                        <p:strVal val="visible"/>
                                      </p:to>
                                    </p:set>
                                    <p:animEffect transition="in" filter="fade">
                                      <p:cBhvr>
                                        <p:cTn id="27" dur="250"/>
                                        <p:tgtEl>
                                          <p:spTgt spid="5"/>
                                        </p:tgtEl>
                                      </p:cBhvr>
                                    </p:animEffect>
                                  </p:childTnLst>
                                </p:cTn>
                              </p:par>
                              <p:par>
                                <p:cTn id="28" presetID="42" presetClass="path" presetSubtype="0" decel="100000" fill="hold" grpId="1" nodeType="withEffect" nodePh="1">
                                  <p:stCondLst>
                                    <p:cond delay="0"/>
                                  </p:stCondLst>
                                  <p:endCondLst>
                                    <p:cond evt="begin" delay="0">
                                      <p:tn val="28"/>
                                    </p:cond>
                                  </p:endCondLst>
                                  <p:childTnLst>
                                    <p:animMotion origin="layout" path="M 0.01667 -0.00046 L 5E-6 1.48148E-6 " pathEditMode="relative" rAng="0" ptsTypes="AA">
                                      <p:cBhvr>
                                        <p:cTn id="29" dur="500" fill="hold"/>
                                        <p:tgtEl>
                                          <p:spTgt spid="5"/>
                                        </p:tgtEl>
                                        <p:attrNameLst>
                                          <p:attrName>ppt_x</p:attrName>
                                          <p:attrName>ppt_y</p:attrName>
                                        </p:attrNameLst>
                                      </p:cBhvr>
                                      <p:rCtr x="-833" y="23"/>
                                    </p:animMotion>
                                  </p:childTnLst>
                                </p:cTn>
                              </p:par>
                              <p:par>
                                <p:cTn id="30" presetID="10" presetClass="entr" presetSubtype="0" fill="hold" grpId="0" nodeType="with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fade">
                                      <p:cBhvr>
                                        <p:cTn id="32" dur="250"/>
                                        <p:tgtEl>
                                          <p:spTgt spid="4"/>
                                        </p:tgtEl>
                                      </p:cBhvr>
                                    </p:animEffect>
                                  </p:childTnLst>
                                </p:cTn>
                              </p:par>
                              <p:par>
                                <p:cTn id="33" presetID="42" presetClass="path" presetSubtype="0" decel="100000" fill="hold" grpId="1" nodeType="withEffect">
                                  <p:stCondLst>
                                    <p:cond delay="0"/>
                                  </p:stCondLst>
                                  <p:childTnLst>
                                    <p:animMotion origin="layout" path="M 0.01666 -0.00046 L 3.75E-6 1.85185E-6 " pathEditMode="relative" rAng="0" ptsTypes="AA">
                                      <p:cBhvr>
                                        <p:cTn id="34" dur="500" fill="hold"/>
                                        <p:tgtEl>
                                          <p:spTgt spid="4"/>
                                        </p:tgtEl>
                                        <p:attrNameLst>
                                          <p:attrName>ppt_x</p:attrName>
                                          <p:attrName>ppt_y</p:attrName>
                                        </p:attrNameLst>
                                      </p:cBhvr>
                                      <p:rCtr x="-83300" y="2300"/>
                                    </p:animMotion>
                                  </p:childTnLst>
                                </p:cTn>
                              </p:par>
                              <p:par>
                                <p:cTn id="35" presetID="10" presetClass="entr" presetSubtype="0" fill="hold" grpId="0" nodeType="with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fade">
                                      <p:cBhvr>
                                        <p:cTn id="37" dur="250"/>
                                        <p:tgtEl>
                                          <p:spTgt spid="6"/>
                                        </p:tgtEl>
                                      </p:cBhvr>
                                    </p:animEffect>
                                  </p:childTnLst>
                                </p:cTn>
                              </p:par>
                              <p:par>
                                <p:cTn id="38" presetID="42" presetClass="path" presetSubtype="0" decel="100000" fill="hold" grpId="1" nodeType="withEffect">
                                  <p:stCondLst>
                                    <p:cond delay="0"/>
                                  </p:stCondLst>
                                  <p:childTnLst>
                                    <p:animMotion origin="layout" path="M 0.01666 -0.00046 L 3.75E-6 1.85185E-6 " pathEditMode="relative" rAng="0" ptsTypes="AA">
                                      <p:cBhvr>
                                        <p:cTn id="39" dur="500" fill="hold"/>
                                        <p:tgtEl>
                                          <p:spTgt spid="6"/>
                                        </p:tgtEl>
                                        <p:attrNameLst>
                                          <p:attrName>ppt_x</p:attrName>
                                          <p:attrName>ppt_y</p:attrName>
                                        </p:attrNameLst>
                                      </p:cBhvr>
                                      <p:rCtr x="-83300" y="2300"/>
                                    </p:animMotion>
                                  </p:childTnLst>
                                </p:cTn>
                              </p:par>
                              <p:par>
                                <p:cTn id="40" presetID="22" presetClass="entr" presetSubtype="8" fill="hold" nodeType="withEffect">
                                  <p:stCondLst>
                                    <p:cond delay="200"/>
                                  </p:stCondLst>
                                  <p:childTnLst>
                                    <p:set>
                                      <p:cBhvr>
                                        <p:cTn id="41" dur="1" fill="hold">
                                          <p:stCondLst>
                                            <p:cond delay="0"/>
                                          </p:stCondLst>
                                        </p:cTn>
                                        <p:tgtEl>
                                          <p:spTgt spid="24"/>
                                        </p:tgtEl>
                                        <p:attrNameLst>
                                          <p:attrName>style.visibility</p:attrName>
                                        </p:attrNameLst>
                                      </p:cBhvr>
                                      <p:to>
                                        <p:strVal val="visible"/>
                                      </p:to>
                                    </p:set>
                                    <p:animEffect transition="in" filter="wipe(left)">
                                      <p:cBhvr>
                                        <p:cTn id="42" dur="750"/>
                                        <p:tgtEl>
                                          <p:spTgt spid="24"/>
                                        </p:tgtEl>
                                      </p:cBhvr>
                                    </p:animEffect>
                                  </p:childTnLst>
                                </p:cTn>
                              </p:par>
                              <p:par>
                                <p:cTn id="43" presetID="10" presetClass="entr" presetSubtype="0" fill="hold" grpId="0" nodeType="withEffect">
                                  <p:stCondLst>
                                    <p:cond delay="200"/>
                                  </p:stCondLst>
                                  <p:childTnLst>
                                    <p:set>
                                      <p:cBhvr>
                                        <p:cTn id="44" dur="1" fill="hold">
                                          <p:stCondLst>
                                            <p:cond delay="0"/>
                                          </p:stCondLst>
                                        </p:cTn>
                                        <p:tgtEl>
                                          <p:spTgt spid="16"/>
                                        </p:tgtEl>
                                        <p:attrNameLst>
                                          <p:attrName>style.visibility</p:attrName>
                                        </p:attrNameLst>
                                      </p:cBhvr>
                                      <p:to>
                                        <p:strVal val="visible"/>
                                      </p:to>
                                    </p:set>
                                    <p:animEffect transition="in" filter="fade">
                                      <p:cBhvr>
                                        <p:cTn id="45" dur="250"/>
                                        <p:tgtEl>
                                          <p:spTgt spid="16"/>
                                        </p:tgtEl>
                                      </p:cBhvr>
                                    </p:animEffect>
                                  </p:childTnLst>
                                </p:cTn>
                              </p:par>
                              <p:par>
                                <p:cTn id="46" presetID="42" presetClass="path" presetSubtype="0" decel="100000" fill="hold" grpId="1" nodeType="withEffect">
                                  <p:stCondLst>
                                    <p:cond delay="200"/>
                                  </p:stCondLst>
                                  <p:childTnLst>
                                    <p:animMotion origin="layout" path="M 0.01666 -0.00046 L 3.75E-6 1.85185E-6 " pathEditMode="relative" rAng="0" ptsTypes="AA">
                                      <p:cBhvr>
                                        <p:cTn id="47" dur="500" fill="hold"/>
                                        <p:tgtEl>
                                          <p:spTgt spid="16"/>
                                        </p:tgtEl>
                                        <p:attrNameLst>
                                          <p:attrName>ppt_x</p:attrName>
                                          <p:attrName>ppt_y</p:attrName>
                                        </p:attrNameLst>
                                      </p:cBhvr>
                                      <p:rCtr x="-83300" y="23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6" grpId="1" animBg="1"/>
      <p:bldP spid="12" grpId="0" animBg="1"/>
      <p:bldP spid="12" grpId="1" animBg="1"/>
      <p:bldP spid="4" grpId="0"/>
      <p:bldP spid="4" grpId="1"/>
      <p:bldP spid="5" grpId="0"/>
      <p:bldP spid="5" grpId="1"/>
      <p:bldP spid="6" grpId="0"/>
      <p:bldP spid="6" grpId="1"/>
      <p:bldP spid="2" grpId="0"/>
      <p:bldP spid="2" grpId="1"/>
      <p:bldP spid="3" grpId="0">
        <p:tmplLst>
          <p:tmpl>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250"/>
                        <p:tgtEl>
                          <p:spTgt spid="3"/>
                        </p:tgtEl>
                      </p:cBhvr>
                    </p:animEffect>
                  </p:childTnLst>
                </p:cTn>
              </p:par>
            </p:tnLst>
          </p:tmpl>
        </p:tmplLst>
      </p:bldP>
      <p:bldP spid="3" grpId="1">
        <p:tmplLst>
          <p:tmpl>
            <p:tnLst>
              <p:par>
                <p:cTn presetID="42" presetClass="path" presetSubtype="0" decel="100000" fill="hold" nodeType="withEffect">
                  <p:stCondLst>
                    <p:cond delay="0"/>
                  </p:stCondLst>
                  <p:childTnLst>
                    <p:animMotion origin="layout" path="M 0.01666 -0.00046 L 3.75E-6 1.85185E-6 " pathEditMode="relative" rAng="0" ptsTypes="AA">
                      <p:cBhvr>
                        <p:cTn dur="500" fill="hold"/>
                        <p:tgtEl>
                          <p:spTgt spid="3"/>
                        </p:tgtEl>
                        <p:attrNameLst>
                          <p:attrName>ppt_x</p:attrName>
                          <p:attrName>ppt_y</p:attrName>
                        </p:attrNameLst>
                      </p:cBhvr>
                      <p:rCtr x="-833" y="23"/>
                    </p:animMotion>
                  </p:childTnLst>
                </p:cTn>
              </p:par>
            </p:tnLst>
          </p:tmpl>
        </p:tmplLst>
      </p:bldP>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bg>
      <p:bgPr>
        <a:gradFill>
          <a:gsLst>
            <a:gs pos="0">
              <a:schemeClr val="accent2"/>
            </a:gs>
            <a:gs pos="100000">
              <a:schemeClr val="tx2"/>
            </a:gs>
          </a:gsLst>
          <a:lin ang="5400000" scaled="0"/>
        </a:gradFill>
        <a:effectLst/>
      </p:bgPr>
    </p:bg>
    <p:spTree>
      <p:nvGrpSpPr>
        <p:cNvPr id="1" name=""/>
        <p:cNvGrpSpPr/>
        <p:nvPr/>
      </p:nvGrpSpPr>
      <p:grpSpPr>
        <a:xfrm>
          <a:off x="0" y="0"/>
          <a:ext cx="0" cy="0"/>
          <a:chOff x="0" y="0"/>
          <a:chExt cx="0" cy="0"/>
        </a:xfrm>
      </p:grpSpPr>
      <p:pic>
        <p:nvPicPr>
          <p:cNvPr id="6" name="Picture 5" descr="Background pattern&#10;&#10;Description automatically generated">
            <a:extLst>
              <a:ext uri="{FF2B5EF4-FFF2-40B4-BE49-F238E27FC236}">
                <a16:creationId xmlns:a16="http://schemas.microsoft.com/office/drawing/2014/main" id="{4B79C102-A342-8BB9-D86D-D2B0ED629484}"/>
              </a:ext>
            </a:extLst>
          </p:cNvPr>
          <p:cNvPicPr>
            <a:picLocks noChangeAspect="1"/>
          </p:cNvPicPr>
          <p:nvPr userDrawn="1"/>
        </p:nvPicPr>
        <p:blipFill rotWithShape="1">
          <a:blip r:embed="rId2">
            <a:alphaModFix amt="70000"/>
            <a:extLst>
              <a:ext uri="{28A0092B-C50C-407E-A947-70E740481C1C}">
                <a14:useLocalDpi xmlns:a14="http://schemas.microsoft.com/office/drawing/2010/main" val="0"/>
              </a:ext>
            </a:extLst>
          </a:blip>
          <a:srcRect l="52" t="10228" r="52" b="10228"/>
          <a:stretch/>
        </p:blipFill>
        <p:spPr>
          <a:xfrm>
            <a:off x="0" y="0"/>
            <a:ext cx="12192000" cy="6858000"/>
          </a:xfrm>
          <a:prstGeom prst="rect">
            <a:avLst/>
          </a:prstGeom>
        </p:spPr>
      </p:pic>
      <p:sp>
        <p:nvSpPr>
          <p:cNvPr id="7" name="Rectangle 6">
            <a:extLst>
              <a:ext uri="{FF2B5EF4-FFF2-40B4-BE49-F238E27FC236}">
                <a16:creationId xmlns:a16="http://schemas.microsoft.com/office/drawing/2014/main" id="{CE959905-A698-17D7-6AC4-ACE2CE409961}"/>
              </a:ext>
            </a:extLst>
          </p:cNvPr>
          <p:cNvSpPr>
            <a:spLocks/>
          </p:cNvSpPr>
          <p:nvPr userDrawn="1"/>
        </p:nvSpPr>
        <p:spPr>
          <a:xfrm>
            <a:off x="285750" y="0"/>
            <a:ext cx="119062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DFE4B127-7A50-E77B-CA2C-F27B794EDDC4}"/>
              </a:ext>
            </a:extLst>
          </p:cNvPr>
          <p:cNvSpPr>
            <a:spLocks noGrp="1"/>
          </p:cNvSpPr>
          <p:nvPr>
            <p:ph type="title"/>
          </p:nvPr>
        </p:nvSpPr>
        <p:spPr>
          <a:xfrm>
            <a:off x="571500" y="381000"/>
            <a:ext cx="11049000" cy="762000"/>
          </a:xfrm>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88BBEFAF-1E88-A122-E394-C4F8D681D799}"/>
              </a:ext>
            </a:extLst>
          </p:cNvPr>
          <p:cNvSpPr>
            <a:spLocks noGrp="1"/>
          </p:cNvSpPr>
          <p:nvPr>
            <p:ph type="dt" sz="half" idx="10"/>
          </p:nvPr>
        </p:nvSpPr>
        <p:spPr/>
        <p:txBody>
          <a:bodyPr/>
          <a:lstStyle/>
          <a:p>
            <a:fld id="{A6EC5A29-A388-400F-BD96-66DBA77016BE}" type="datetime1">
              <a:rPr lang="en-GB" smtClean="0"/>
              <a:t>08/03/2025</a:t>
            </a:fld>
            <a:endParaRPr lang="en-GB"/>
          </a:p>
        </p:txBody>
      </p:sp>
      <p:sp>
        <p:nvSpPr>
          <p:cNvPr id="4" name="Footer Placeholder 3">
            <a:extLst>
              <a:ext uri="{FF2B5EF4-FFF2-40B4-BE49-F238E27FC236}">
                <a16:creationId xmlns:a16="http://schemas.microsoft.com/office/drawing/2014/main" id="{520A7339-5D52-E40F-10FF-19BC3F0A4D74}"/>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4A5731E3-09CE-B466-FAEE-77AB41CBFB3C}"/>
              </a:ext>
            </a:extLst>
          </p:cNvPr>
          <p:cNvSpPr>
            <a:spLocks noGrp="1"/>
          </p:cNvSpPr>
          <p:nvPr>
            <p:ph type="sldNum" sz="quarter" idx="12"/>
          </p:nvPr>
        </p:nvSpPr>
        <p:spPr/>
        <p:txBody>
          <a:bodyPr/>
          <a:lstStyle/>
          <a:p>
            <a:fld id="{0F36756C-E2AA-4010-9ED5-5A423156605A}" type="slidenum">
              <a:rPr lang="en-GB" smtClean="0"/>
              <a:t>‹#›</a:t>
            </a:fld>
            <a:endParaRPr lang="en-GB"/>
          </a:p>
        </p:txBody>
      </p:sp>
      <p:grpSp>
        <p:nvGrpSpPr>
          <p:cNvPr id="11" name="Group 4">
            <a:extLst>
              <a:ext uri="{FF2B5EF4-FFF2-40B4-BE49-F238E27FC236}">
                <a16:creationId xmlns:a16="http://schemas.microsoft.com/office/drawing/2014/main" id="{3E86673E-0C1E-52D6-DB86-15C8170342E8}"/>
              </a:ext>
            </a:extLst>
          </p:cNvPr>
          <p:cNvGrpSpPr>
            <a:grpSpLocks noChangeAspect="1"/>
          </p:cNvGrpSpPr>
          <p:nvPr userDrawn="1"/>
        </p:nvGrpSpPr>
        <p:grpSpPr bwMode="auto">
          <a:xfrm>
            <a:off x="11407071" y="476250"/>
            <a:ext cx="213430" cy="571500"/>
            <a:chOff x="4249" y="1683"/>
            <a:chExt cx="695" cy="1861"/>
          </a:xfrm>
        </p:grpSpPr>
        <p:sp>
          <p:nvSpPr>
            <p:cNvPr id="12" name="Freeform 5">
              <a:extLst>
                <a:ext uri="{FF2B5EF4-FFF2-40B4-BE49-F238E27FC236}">
                  <a16:creationId xmlns:a16="http://schemas.microsoft.com/office/drawing/2014/main" id="{73CB2E29-B6DC-57FF-5946-1EB0ED9162BB}"/>
                </a:ext>
              </a:extLst>
            </p:cNvPr>
            <p:cNvSpPr>
              <a:spLocks/>
            </p:cNvSpPr>
            <p:nvPr userDrawn="1"/>
          </p:nvSpPr>
          <p:spPr bwMode="auto">
            <a:xfrm>
              <a:off x="4249" y="1824"/>
              <a:ext cx="463" cy="1720"/>
            </a:xfrm>
            <a:custGeom>
              <a:avLst/>
              <a:gdLst>
                <a:gd name="T0" fmla="*/ 232 w 463"/>
                <a:gd name="T1" fmla="*/ 116 h 1720"/>
                <a:gd name="T2" fmla="*/ 0 w 463"/>
                <a:gd name="T3" fmla="*/ 0 h 1720"/>
                <a:gd name="T4" fmla="*/ 0 w 463"/>
                <a:gd name="T5" fmla="*/ 1487 h 1720"/>
                <a:gd name="T6" fmla="*/ 463 w 463"/>
                <a:gd name="T7" fmla="*/ 1720 h 1720"/>
                <a:gd name="T8" fmla="*/ 463 w 463"/>
                <a:gd name="T9" fmla="*/ 1463 h 1720"/>
                <a:gd name="T10" fmla="*/ 232 w 463"/>
                <a:gd name="T11" fmla="*/ 1346 h 1720"/>
                <a:gd name="T12" fmla="*/ 232 w 463"/>
                <a:gd name="T13" fmla="*/ 116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2" y="116"/>
                  </a:moveTo>
                  <a:lnTo>
                    <a:pt x="0" y="0"/>
                  </a:lnTo>
                  <a:lnTo>
                    <a:pt x="0" y="1487"/>
                  </a:lnTo>
                  <a:lnTo>
                    <a:pt x="463" y="1720"/>
                  </a:lnTo>
                  <a:lnTo>
                    <a:pt x="463" y="1463"/>
                  </a:lnTo>
                  <a:lnTo>
                    <a:pt x="232" y="1346"/>
                  </a:lnTo>
                  <a:lnTo>
                    <a:pt x="232" y="116"/>
                  </a:lnTo>
                  <a:close/>
                </a:path>
              </a:pathLst>
            </a:cu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sp>
          <p:nvSpPr>
            <p:cNvPr id="13" name="Freeform 6">
              <a:extLst>
                <a:ext uri="{FF2B5EF4-FFF2-40B4-BE49-F238E27FC236}">
                  <a16:creationId xmlns:a16="http://schemas.microsoft.com/office/drawing/2014/main" id="{81BA3F8B-D3FC-7AF8-2AD1-46D9AA527A30}"/>
                </a:ext>
              </a:extLst>
            </p:cNvPr>
            <p:cNvSpPr>
              <a:spLocks/>
            </p:cNvSpPr>
            <p:nvPr userDrawn="1"/>
          </p:nvSpPr>
          <p:spPr bwMode="auto">
            <a:xfrm>
              <a:off x="4481" y="1683"/>
              <a:ext cx="463" cy="1720"/>
            </a:xfrm>
            <a:custGeom>
              <a:avLst/>
              <a:gdLst>
                <a:gd name="T0" fmla="*/ 231 w 463"/>
                <a:gd name="T1" fmla="*/ 1604 h 1720"/>
                <a:gd name="T2" fmla="*/ 463 w 463"/>
                <a:gd name="T3" fmla="*/ 1720 h 1720"/>
                <a:gd name="T4" fmla="*/ 463 w 463"/>
                <a:gd name="T5" fmla="*/ 233 h 1720"/>
                <a:gd name="T6" fmla="*/ 0 w 463"/>
                <a:gd name="T7" fmla="*/ 0 h 1720"/>
                <a:gd name="T8" fmla="*/ 0 w 463"/>
                <a:gd name="T9" fmla="*/ 257 h 1720"/>
                <a:gd name="T10" fmla="*/ 231 w 463"/>
                <a:gd name="T11" fmla="*/ 374 h 1720"/>
                <a:gd name="T12" fmla="*/ 231 w 463"/>
                <a:gd name="T13" fmla="*/ 1604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1" y="1604"/>
                  </a:moveTo>
                  <a:lnTo>
                    <a:pt x="463" y="1720"/>
                  </a:lnTo>
                  <a:lnTo>
                    <a:pt x="463" y="233"/>
                  </a:lnTo>
                  <a:lnTo>
                    <a:pt x="0" y="0"/>
                  </a:lnTo>
                  <a:lnTo>
                    <a:pt x="0" y="257"/>
                  </a:lnTo>
                  <a:lnTo>
                    <a:pt x="231" y="374"/>
                  </a:lnTo>
                  <a:lnTo>
                    <a:pt x="231" y="1604"/>
                  </a:lnTo>
                  <a:close/>
                </a:path>
              </a:pathLst>
            </a:custGeom>
            <a:solidFill>
              <a:schemeClr val="accent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grpSp>
    </p:spTree>
    <p:extLst>
      <p:ext uri="{BB962C8B-B14F-4D97-AF65-F5344CB8AC3E}">
        <p14:creationId xmlns:p14="http://schemas.microsoft.com/office/powerpoint/2010/main" val="850776374"/>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theme" Target="../theme/theme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9B44F0B-5000-73A2-2235-BA1B1B5407AB}"/>
              </a:ext>
            </a:extLst>
          </p:cNvPr>
          <p:cNvSpPr>
            <a:spLocks noGrp="1"/>
          </p:cNvSpPr>
          <p:nvPr>
            <p:ph type="title"/>
          </p:nvPr>
        </p:nvSpPr>
        <p:spPr>
          <a:xfrm>
            <a:off x="571500" y="381000"/>
            <a:ext cx="11049000" cy="761997"/>
          </a:xfrm>
          <a:prstGeom prst="rect">
            <a:avLst/>
          </a:prstGeom>
        </p:spPr>
        <p:txBody>
          <a:bodyPr vert="horz" lIns="0" tIns="0" rIns="0" bIns="0" rtlCol="0" anchor="ctr">
            <a:normAutofit/>
          </a:bodyPr>
          <a:lstStyle/>
          <a:p>
            <a:endParaRPr lang="en-GB"/>
          </a:p>
        </p:txBody>
      </p:sp>
      <p:sp>
        <p:nvSpPr>
          <p:cNvPr id="3" name="Text Placeholder 2">
            <a:extLst>
              <a:ext uri="{FF2B5EF4-FFF2-40B4-BE49-F238E27FC236}">
                <a16:creationId xmlns:a16="http://schemas.microsoft.com/office/drawing/2014/main" id="{64274D99-9922-CB9D-88D8-B782F057D03C}"/>
              </a:ext>
            </a:extLst>
          </p:cNvPr>
          <p:cNvSpPr>
            <a:spLocks noGrp="1"/>
          </p:cNvSpPr>
          <p:nvPr>
            <p:ph type="body" idx="1"/>
          </p:nvPr>
        </p:nvSpPr>
        <p:spPr>
          <a:xfrm>
            <a:off x="571500" y="1524000"/>
            <a:ext cx="11049000" cy="4762500"/>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 level</a:t>
            </a:r>
          </a:p>
          <a:p>
            <a:pPr lvl="8"/>
            <a:r>
              <a:rPr lang="en-US"/>
              <a:t>Ninth level</a:t>
            </a:r>
          </a:p>
        </p:txBody>
      </p:sp>
      <p:sp>
        <p:nvSpPr>
          <p:cNvPr id="4" name="Date Placeholder 3">
            <a:extLst>
              <a:ext uri="{FF2B5EF4-FFF2-40B4-BE49-F238E27FC236}">
                <a16:creationId xmlns:a16="http://schemas.microsoft.com/office/drawing/2014/main" id="{92162899-99CE-1B83-2A83-6B39F700AD41}"/>
              </a:ext>
            </a:extLst>
          </p:cNvPr>
          <p:cNvSpPr>
            <a:spLocks noGrp="1"/>
          </p:cNvSpPr>
          <p:nvPr>
            <p:ph type="dt" sz="half" idx="2"/>
          </p:nvPr>
        </p:nvSpPr>
        <p:spPr>
          <a:xfrm>
            <a:off x="10223500" y="6477000"/>
            <a:ext cx="889000" cy="254000"/>
          </a:xfrm>
          <a:prstGeom prst="rect">
            <a:avLst/>
          </a:prstGeom>
        </p:spPr>
        <p:txBody>
          <a:bodyPr vert="horz" lIns="0" tIns="0" rIns="0" bIns="0" rtlCol="0" anchor="t"/>
          <a:lstStyle>
            <a:lvl1pPr algn="r">
              <a:defRPr sz="1000">
                <a:solidFill>
                  <a:schemeClr val="tx1"/>
                </a:solidFill>
              </a:defRPr>
            </a:lvl1pPr>
          </a:lstStyle>
          <a:p>
            <a:fld id="{48997C92-2801-4579-891E-3D996B43CA00}" type="datetimeFigureOut">
              <a:rPr lang="en-GB" smtClean="0"/>
              <a:pPr/>
              <a:t>08/03/2025</a:t>
            </a:fld>
            <a:endParaRPr lang="en-GB"/>
          </a:p>
        </p:txBody>
      </p:sp>
      <p:sp>
        <p:nvSpPr>
          <p:cNvPr id="5" name="Footer Placeholder 4">
            <a:extLst>
              <a:ext uri="{FF2B5EF4-FFF2-40B4-BE49-F238E27FC236}">
                <a16:creationId xmlns:a16="http://schemas.microsoft.com/office/drawing/2014/main" id="{B9F9D537-4D82-3DBC-8DD1-35DAAF03006C}"/>
              </a:ext>
            </a:extLst>
          </p:cNvPr>
          <p:cNvSpPr>
            <a:spLocks noGrp="1"/>
          </p:cNvSpPr>
          <p:nvPr>
            <p:ph type="ftr" sz="quarter" idx="3"/>
          </p:nvPr>
        </p:nvSpPr>
        <p:spPr>
          <a:xfrm>
            <a:off x="571500" y="6477000"/>
            <a:ext cx="4064000" cy="254000"/>
          </a:xfrm>
          <a:prstGeom prst="rect">
            <a:avLst/>
          </a:prstGeom>
        </p:spPr>
        <p:txBody>
          <a:bodyPr vert="horz" lIns="0" tIns="0" rIns="0" bIns="0" rtlCol="0" anchor="t"/>
          <a:lstStyle>
            <a:lvl1pPr algn="l">
              <a:defRPr sz="1000">
                <a:solidFill>
                  <a:schemeClr val="tx1"/>
                </a:solidFill>
              </a:defRPr>
            </a:lvl1pPr>
          </a:lstStyle>
          <a:p>
            <a:endParaRPr lang="en-GB"/>
          </a:p>
        </p:txBody>
      </p:sp>
      <p:sp>
        <p:nvSpPr>
          <p:cNvPr id="6" name="Slide Number Placeholder 5">
            <a:extLst>
              <a:ext uri="{FF2B5EF4-FFF2-40B4-BE49-F238E27FC236}">
                <a16:creationId xmlns:a16="http://schemas.microsoft.com/office/drawing/2014/main" id="{14569724-CA58-987C-7400-1A83CADEB7FB}"/>
              </a:ext>
            </a:extLst>
          </p:cNvPr>
          <p:cNvSpPr>
            <a:spLocks noGrp="1"/>
          </p:cNvSpPr>
          <p:nvPr>
            <p:ph type="sldNum" sz="quarter" idx="4"/>
          </p:nvPr>
        </p:nvSpPr>
        <p:spPr>
          <a:xfrm>
            <a:off x="11239500" y="6477000"/>
            <a:ext cx="381000" cy="254000"/>
          </a:xfrm>
          <a:prstGeom prst="rect">
            <a:avLst/>
          </a:prstGeom>
        </p:spPr>
        <p:txBody>
          <a:bodyPr vert="horz" lIns="0" tIns="0" rIns="0" bIns="0" rtlCol="0" anchor="t"/>
          <a:lstStyle>
            <a:lvl1pPr algn="r">
              <a:defRPr sz="1000" b="1">
                <a:solidFill>
                  <a:schemeClr val="accent6"/>
                </a:solidFill>
              </a:defRPr>
            </a:lvl1pPr>
          </a:lstStyle>
          <a:p>
            <a:fld id="{C54CF950-EB70-4312-AF69-48F3BBDFB977}" type="slidenum">
              <a:rPr lang="en-GB" smtClean="0"/>
              <a:pPr/>
              <a:t>‹#›</a:t>
            </a:fld>
            <a:endParaRPr lang="en-GB"/>
          </a:p>
        </p:txBody>
      </p:sp>
    </p:spTree>
    <p:extLst>
      <p:ext uri="{BB962C8B-B14F-4D97-AF65-F5344CB8AC3E}">
        <p14:creationId xmlns:p14="http://schemas.microsoft.com/office/powerpoint/2010/main" val="176949361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 id="2147483707" r:id="rId47"/>
    <p:sldLayoutId id="2147483708" r:id="rId48"/>
    <p:sldLayoutId id="2147483709" r:id="rId49"/>
    <p:sldLayoutId id="2147483710" r:id="rId50"/>
  </p:sldLayoutIdLst>
  <p:txStyles>
    <p:titleStyle>
      <a:lvl1pPr algn="l" defTabSz="914400" rtl="0" eaLnBrk="1" latinLnBrk="0" hangingPunct="1">
        <a:lnSpc>
          <a:spcPct val="90000"/>
        </a:lnSpc>
        <a:spcBef>
          <a:spcPct val="0"/>
        </a:spcBef>
        <a:spcAft>
          <a:spcPts val="0"/>
        </a:spcAft>
        <a:buNone/>
        <a:defRPr sz="2800" kern="1200">
          <a:solidFill>
            <a:schemeClr val="tx1"/>
          </a:solidFill>
          <a:latin typeface="+mj-lt"/>
          <a:ea typeface="+mj-ea"/>
          <a:cs typeface="+mj-cs"/>
        </a:defRPr>
      </a:lvl1pPr>
    </p:titleStyle>
    <p:bodyStyle>
      <a:lvl1pPr marL="269875" indent="-269875" algn="l" defTabSz="914400" rtl="0" eaLnBrk="1" latinLnBrk="0" hangingPunct="1">
        <a:lnSpc>
          <a:spcPct val="90000"/>
        </a:lnSpc>
        <a:spcBef>
          <a:spcPts val="1000"/>
        </a:spcBef>
        <a:buClr>
          <a:schemeClr val="tx2"/>
        </a:buClr>
        <a:buSzPct val="120000"/>
        <a:buFont typeface="Calibri" panose="020F0502020204030204" pitchFamily="34" charset="0"/>
        <a:buChar char="•"/>
        <a:defRPr sz="2000" kern="1200">
          <a:solidFill>
            <a:schemeClr val="tx1"/>
          </a:solidFill>
          <a:latin typeface="+mn-lt"/>
          <a:ea typeface="+mn-ea"/>
          <a:cs typeface="+mn-cs"/>
        </a:defRPr>
      </a:lvl1pPr>
      <a:lvl2pPr marL="715963" indent="-258763" algn="l" defTabSz="914400" rtl="0" eaLnBrk="1" latinLnBrk="0" hangingPunct="1">
        <a:lnSpc>
          <a:spcPct val="90000"/>
        </a:lnSpc>
        <a:spcBef>
          <a:spcPts val="1000"/>
        </a:spcBef>
        <a:buClr>
          <a:schemeClr val="tx2"/>
        </a:buClr>
        <a:buSzPct val="120000"/>
        <a:buFont typeface="Calibri" panose="020F0502020204030204" pitchFamily="34" charset="0"/>
        <a:buChar char="•"/>
        <a:defRPr sz="1800" kern="1200">
          <a:solidFill>
            <a:schemeClr val="tx1"/>
          </a:solidFill>
          <a:latin typeface="+mn-lt"/>
          <a:ea typeface="+mn-ea"/>
          <a:cs typeface="+mn-cs"/>
        </a:defRPr>
      </a:lvl2pPr>
      <a:lvl3pPr marL="1165225" indent="-250825" algn="l" defTabSz="914400" rtl="0" eaLnBrk="1" latinLnBrk="0" hangingPunct="1">
        <a:lnSpc>
          <a:spcPct val="90000"/>
        </a:lnSpc>
        <a:spcBef>
          <a:spcPts val="1000"/>
        </a:spcBef>
        <a:buClr>
          <a:schemeClr val="tx2"/>
        </a:buClr>
        <a:buSzPct val="120000"/>
        <a:buFont typeface="Calibri" panose="020F0502020204030204" pitchFamily="34" charset="0"/>
        <a:buChar char="•"/>
        <a:defRPr sz="1600" kern="1200">
          <a:solidFill>
            <a:schemeClr val="tx1"/>
          </a:solidFill>
          <a:latin typeface="+mn-lt"/>
          <a:ea typeface="+mn-ea"/>
          <a:cs typeface="+mn-cs"/>
        </a:defRPr>
      </a:lvl3pPr>
      <a:lvl4pPr marL="1614488" indent="-242888" algn="l" defTabSz="914400" rtl="0" eaLnBrk="1" latinLnBrk="0" hangingPunct="1">
        <a:lnSpc>
          <a:spcPct val="90000"/>
        </a:lnSpc>
        <a:spcBef>
          <a:spcPts val="1000"/>
        </a:spcBef>
        <a:buClr>
          <a:schemeClr val="tx2"/>
        </a:buClr>
        <a:buSzPct val="120000"/>
        <a:buFont typeface="Calibri" panose="020F0502020204030204" pitchFamily="34" charset="0"/>
        <a:buChar char="•"/>
        <a:defRPr sz="1400" kern="1200">
          <a:solidFill>
            <a:schemeClr val="tx1"/>
          </a:solidFill>
          <a:latin typeface="+mn-lt"/>
          <a:ea typeface="+mn-ea"/>
          <a:cs typeface="+mn-cs"/>
        </a:defRPr>
      </a:lvl4pPr>
      <a:lvl5pPr marL="2062163" indent="-233363" algn="l" defTabSz="914400" rtl="0" eaLnBrk="1" latinLnBrk="0" hangingPunct="1">
        <a:lnSpc>
          <a:spcPct val="90000"/>
        </a:lnSpc>
        <a:spcBef>
          <a:spcPts val="1000"/>
        </a:spcBef>
        <a:buClr>
          <a:schemeClr val="tx2"/>
        </a:buClr>
        <a:buSzPct val="100000"/>
        <a:buFont typeface="+mj-lt"/>
        <a:buAutoNum type="arabicPeriod"/>
        <a:defRPr sz="1400" kern="1200">
          <a:solidFill>
            <a:schemeClr val="tx1"/>
          </a:solidFill>
          <a:latin typeface="+mn-lt"/>
          <a:ea typeface="+mn-ea"/>
          <a:cs typeface="+mn-cs"/>
        </a:defRPr>
      </a:lvl5pPr>
      <a:lvl6pPr marL="2511425" indent="-225425" algn="l" defTabSz="914400" rtl="0" eaLnBrk="1" latinLnBrk="0" hangingPunct="1">
        <a:lnSpc>
          <a:spcPct val="90000"/>
        </a:lnSpc>
        <a:spcBef>
          <a:spcPts val="1000"/>
        </a:spcBef>
        <a:buClr>
          <a:schemeClr val="accent6"/>
        </a:buClr>
        <a:buSzPct val="120000"/>
        <a:buFont typeface="Calibri" panose="020F0502020204030204" pitchFamily="34" charset="0"/>
        <a:buChar char="•"/>
        <a:defRPr sz="1400" kern="1200">
          <a:solidFill>
            <a:schemeClr val="tx1"/>
          </a:solidFill>
          <a:latin typeface="+mn-lt"/>
          <a:ea typeface="+mn-ea"/>
          <a:cs typeface="+mn-cs"/>
        </a:defRPr>
      </a:lvl6pPr>
      <a:lvl7pPr marL="2960688" indent="-217488" algn="l" defTabSz="914400" rtl="0" eaLnBrk="1" latinLnBrk="0" hangingPunct="1">
        <a:lnSpc>
          <a:spcPct val="90000"/>
        </a:lnSpc>
        <a:spcBef>
          <a:spcPts val="1000"/>
        </a:spcBef>
        <a:buClr>
          <a:schemeClr val="accent1"/>
        </a:buClr>
        <a:buSzPct val="120000"/>
        <a:buFont typeface="Calibri" panose="020F0502020204030204" pitchFamily="34" charset="0"/>
        <a:buChar char="•"/>
        <a:defRPr sz="1400" kern="1200">
          <a:solidFill>
            <a:schemeClr val="tx1"/>
          </a:solidFill>
          <a:latin typeface="+mn-lt"/>
          <a:ea typeface="+mn-ea"/>
          <a:cs typeface="+mn-cs"/>
        </a:defRPr>
      </a:lvl7pPr>
      <a:lvl8pPr marL="3371850" indent="-171450" algn="l" defTabSz="914400" rtl="0" eaLnBrk="1" latinLnBrk="0" hangingPunct="1">
        <a:lnSpc>
          <a:spcPct val="90000"/>
        </a:lnSpc>
        <a:spcBef>
          <a:spcPts val="1000"/>
        </a:spcBef>
        <a:buClr>
          <a:schemeClr val="accent6"/>
        </a:buClr>
        <a:buSzPct val="120000"/>
        <a:buFont typeface="Calibri" panose="020F0502020204030204" pitchFamily="34" charset="0"/>
        <a:buChar char="•"/>
        <a:defRPr sz="1200" b="1" i="0" kern="1200">
          <a:solidFill>
            <a:schemeClr val="accent6"/>
          </a:solidFill>
          <a:latin typeface="+mn-lt"/>
          <a:ea typeface="+mn-ea"/>
          <a:cs typeface="+mn-cs"/>
        </a:defRPr>
      </a:lvl8pPr>
      <a:lvl9pPr marL="3829050" indent="-171450" algn="l" defTabSz="914400" rtl="0" eaLnBrk="1" latinLnBrk="0" hangingPunct="1">
        <a:lnSpc>
          <a:spcPct val="90000"/>
        </a:lnSpc>
        <a:spcBef>
          <a:spcPts val="1000"/>
        </a:spcBef>
        <a:buSzPct val="120000"/>
        <a:buFont typeface="Calibri" panose="020F0502020204030204" pitchFamily="34" charset="0"/>
        <a:buChar char="•"/>
        <a:defRPr sz="1000" b="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15:clr>
            <a:srgbClr val="A4A3A4"/>
          </p15:clr>
        </p15:guide>
        <p15:guide id="2" pos="7680">
          <p15:clr>
            <a:srgbClr val="A4A3A4"/>
          </p15:clr>
        </p15:guide>
        <p15:guide id="4" pos="360">
          <p15:clr>
            <a:srgbClr val="F26B43"/>
          </p15:clr>
        </p15:guide>
        <p15:guide id="5" pos="1160">
          <p15:clr>
            <a:srgbClr val="F26B43"/>
          </p15:clr>
        </p15:guide>
        <p15:guide id="6" pos="1200">
          <p15:clr>
            <a:srgbClr val="A4A3A4"/>
          </p15:clr>
        </p15:guide>
        <p15:guide id="7" pos="1240">
          <p15:clr>
            <a:srgbClr val="F26B43"/>
          </p15:clr>
        </p15:guide>
        <p15:guide id="8" pos="2040">
          <p15:clr>
            <a:srgbClr val="F26B43"/>
          </p15:clr>
        </p15:guide>
        <p15:guide id="9" pos="2080">
          <p15:clr>
            <a:srgbClr val="A4A3A4"/>
          </p15:clr>
        </p15:guide>
        <p15:guide id="10" pos="2120">
          <p15:clr>
            <a:srgbClr val="F26B43"/>
          </p15:clr>
        </p15:guide>
        <p15:guide id="11" pos="2920">
          <p15:clr>
            <a:srgbClr val="F26B43"/>
          </p15:clr>
        </p15:guide>
        <p15:guide id="12" pos="2960">
          <p15:clr>
            <a:srgbClr val="A4A3A4"/>
          </p15:clr>
        </p15:guide>
        <p15:guide id="13" pos="3000">
          <p15:clr>
            <a:srgbClr val="F26B43"/>
          </p15:clr>
        </p15:guide>
        <p15:guide id="14" pos="3800">
          <p15:clr>
            <a:srgbClr val="F26B43"/>
          </p15:clr>
        </p15:guide>
        <p15:guide id="15" pos="3840">
          <p15:clr>
            <a:srgbClr val="A4A3A4"/>
          </p15:clr>
        </p15:guide>
        <p15:guide id="16" pos="3880">
          <p15:clr>
            <a:srgbClr val="F26B43"/>
          </p15:clr>
        </p15:guide>
        <p15:guide id="17" pos="4680">
          <p15:clr>
            <a:srgbClr val="F26B43"/>
          </p15:clr>
        </p15:guide>
        <p15:guide id="18" pos="4720">
          <p15:clr>
            <a:srgbClr val="A4A3A4"/>
          </p15:clr>
        </p15:guide>
        <p15:guide id="19" pos="4760">
          <p15:clr>
            <a:srgbClr val="F26B43"/>
          </p15:clr>
        </p15:guide>
        <p15:guide id="20" pos="5560">
          <p15:clr>
            <a:srgbClr val="F26B43"/>
          </p15:clr>
        </p15:guide>
        <p15:guide id="21" pos="5600">
          <p15:clr>
            <a:srgbClr val="A4A3A4"/>
          </p15:clr>
        </p15:guide>
        <p15:guide id="22" pos="5640">
          <p15:clr>
            <a:srgbClr val="F26B43"/>
          </p15:clr>
        </p15:guide>
        <p15:guide id="23" pos="6440">
          <p15:clr>
            <a:srgbClr val="F26B43"/>
          </p15:clr>
        </p15:guide>
        <p15:guide id="24" pos="6480">
          <p15:clr>
            <a:srgbClr val="A4A3A4"/>
          </p15:clr>
        </p15:guide>
        <p15:guide id="25" pos="6520">
          <p15:clr>
            <a:srgbClr val="F26B43"/>
          </p15:clr>
        </p15:guide>
        <p15:guide id="26" pos="7320">
          <p15:clr>
            <a:srgbClr val="F26B43"/>
          </p15:clr>
        </p15:guide>
        <p15:guide id="28" orient="horz">
          <p15:clr>
            <a:srgbClr val="F26B43"/>
          </p15:clr>
        </p15:guide>
        <p15:guide id="29" orient="horz" pos="4320">
          <p15:clr>
            <a:srgbClr val="A4A3A4"/>
          </p15:clr>
        </p15:guide>
        <p15:guide id="30" orient="horz" pos="240">
          <p15:clr>
            <a:srgbClr val="A4A3A4"/>
          </p15:clr>
        </p15:guide>
        <p15:guide id="31" orient="horz" pos="360">
          <p15:clr>
            <a:srgbClr val="F26B43"/>
          </p15:clr>
        </p15:guide>
        <p15:guide id="32" orient="horz" pos="440">
          <p15:clr>
            <a:srgbClr val="A4A3A4"/>
          </p15:clr>
        </p15:guide>
        <p15:guide id="33" orient="horz" pos="480">
          <p15:clr>
            <a:srgbClr val="A4A3A4"/>
          </p15:clr>
        </p15:guide>
        <p15:guide id="34" orient="horz" pos="520">
          <p15:clr>
            <a:srgbClr val="A4A3A4"/>
          </p15:clr>
        </p15:guide>
        <p15:guide id="35" orient="horz" pos="1320">
          <p15:clr>
            <a:srgbClr val="F26B43"/>
          </p15:clr>
        </p15:guide>
        <p15:guide id="36" orient="horz" pos="1360">
          <p15:clr>
            <a:srgbClr val="A4A3A4"/>
          </p15:clr>
        </p15:guide>
        <p15:guide id="37" orient="horz" pos="1400">
          <p15:clr>
            <a:srgbClr val="F26B43"/>
          </p15:clr>
        </p15:guide>
        <p15:guide id="38" orient="horz" pos="2200">
          <p15:clr>
            <a:srgbClr val="F26B43"/>
          </p15:clr>
        </p15:guide>
        <p15:guide id="39" orient="horz" pos="2240">
          <p15:clr>
            <a:srgbClr val="A4A3A4"/>
          </p15:clr>
        </p15:guide>
        <p15:guide id="40" orient="horz" pos="2280">
          <p15:clr>
            <a:srgbClr val="F26B43"/>
          </p15:clr>
        </p15:guide>
        <p15:guide id="41" orient="horz" pos="3080">
          <p15:clr>
            <a:srgbClr val="F26B43"/>
          </p15:clr>
        </p15:guide>
        <p15:guide id="42" orient="horz" pos="3120">
          <p15:clr>
            <a:srgbClr val="A4A3A4"/>
          </p15:clr>
        </p15:guide>
        <p15:guide id="43" orient="horz" pos="3160">
          <p15:clr>
            <a:srgbClr val="F26B43"/>
          </p15:clr>
        </p15:guide>
        <p15:guide id="44" orient="horz" pos="3960">
          <p15:clr>
            <a:srgbClr val="F26B43"/>
          </p15:clr>
        </p15:guide>
        <p15:guide id="45" orient="horz" pos="4080">
          <p15:clr>
            <a:srgbClr val="A4A3A4"/>
          </p15:clr>
        </p15:guide>
        <p15:guide id="46" orient="horz" pos="4240">
          <p15:clr>
            <a:srgbClr val="A4A3A4"/>
          </p15:clr>
        </p15:guide>
        <p15:guide id="47" orient="horz" pos="880">
          <p15:clr>
            <a:srgbClr val="F26B43"/>
          </p15:clr>
        </p15:guide>
        <p15:guide id="48" orient="horz" pos="960">
          <p15:clr>
            <a:srgbClr val="F26B43"/>
          </p15:clr>
        </p15:guide>
        <p15:guide id="49" orient="horz" pos="1760">
          <p15:clr>
            <a:srgbClr val="F26B43"/>
          </p15:clr>
        </p15:guide>
        <p15:guide id="50" orient="horz" pos="1840">
          <p15:clr>
            <a:srgbClr val="F26B43"/>
          </p15:clr>
        </p15:guide>
        <p15:guide id="51" orient="horz" pos="2640">
          <p15:clr>
            <a:srgbClr val="F26B43"/>
          </p15:clr>
        </p15:guide>
        <p15:guide id="52" orient="horz" pos="2720">
          <p15:clr>
            <a:srgbClr val="F26B43"/>
          </p15:clr>
        </p15:guide>
        <p15:guide id="53" orient="horz" pos="3520">
          <p15:clr>
            <a:srgbClr val="F26B43"/>
          </p15:clr>
        </p15:guide>
        <p15:guide id="54" orient="horz" pos="3600">
          <p15:clr>
            <a:srgbClr val="F26B43"/>
          </p15:clr>
        </p15:guide>
        <p15:guide id="55" orient="horz" pos="2680">
          <p15:clr>
            <a:srgbClr val="A4A3A4"/>
          </p15:clr>
        </p15:guide>
        <p15:guide id="56" orient="horz" pos="1800">
          <p15:clr>
            <a:srgbClr val="A4A3A4"/>
          </p15:clr>
        </p15:guide>
        <p15:guide id="57" orient="horz" pos="920">
          <p15:clr>
            <a:srgbClr val="A4A3A4"/>
          </p15:clr>
        </p15:guide>
        <p15:guide id="58" orient="horz" pos="720">
          <p15:clr>
            <a:srgbClr val="F26B43"/>
          </p15:clr>
        </p15:guide>
        <p15:guide id="59" orient="horz" pos="3560">
          <p15:clr>
            <a:srgbClr val="A4A3A4"/>
          </p15:clr>
        </p15:guide>
        <p15:guide id="61" pos="7500">
          <p15:clr>
            <a:srgbClr val="A4A3A4"/>
          </p15:clr>
        </p15:guide>
        <p15:guide id="62" pos="180">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1.xml"/><Relationship Id="rId5" Type="http://schemas.openxmlformats.org/officeDocument/2006/relationships/image" Target="../media/image12.svg"/><Relationship Id="rId4" Type="http://schemas.openxmlformats.org/officeDocument/2006/relationships/image" Target="../media/image1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hyperlink" Target="https://blogography.com/archives/2015/08/bullet-sunday-447.html" TargetMode="External"/><Relationship Id="rId2" Type="http://schemas.openxmlformats.org/officeDocument/2006/relationships/image" Target="../media/image21.jpg"/><Relationship Id="rId1" Type="http://schemas.openxmlformats.org/officeDocument/2006/relationships/slideLayout" Target="../slideLayouts/slideLayout43.xml"/><Relationship Id="rId4" Type="http://schemas.openxmlformats.org/officeDocument/2006/relationships/hyperlink" Target="https://creativecommons.org/licenses/by-nc-nd/3.0/" TargetMode="External"/></Relationships>
</file>

<file path=ppt/slides/_rels/slide15.xml.rels><?xml version="1.0" encoding="UTF-8" standalone="yes"?>
<Relationships xmlns="http://schemas.openxmlformats.org/package/2006/relationships"><Relationship Id="rId2" Type="http://schemas.openxmlformats.org/officeDocument/2006/relationships/hyperlink" Target="https://github.com/pjamiesointersystems/fhirlesson7.git" TargetMode="External"/><Relationship Id="rId1" Type="http://schemas.openxmlformats.org/officeDocument/2006/relationships/slideLayout" Target="../slideLayouts/slideLayout4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31.xml"/><Relationship Id="rId4" Type="http://schemas.openxmlformats.org/officeDocument/2006/relationships/image" Target="../media/image23.svg"/></Relationships>
</file>

<file path=ppt/slides/_rels/slide2.xml.rels><?xml version="1.0" encoding="UTF-8" standalone="yes"?>
<Relationships xmlns="http://schemas.openxmlformats.org/package/2006/relationships"><Relationship Id="rId8" Type="http://schemas.openxmlformats.org/officeDocument/2006/relationships/image" Target="../media/image13.jp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19.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hyperlink" Target="https://en.wikipedia.org/wiki/Fluent_interface" TargetMode="Externa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11.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5.xml"/><Relationship Id="rId1" Type="http://schemas.openxmlformats.org/officeDocument/2006/relationships/slideLayout" Target="../slideLayouts/slideLayout2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1D9ABE-B112-55D5-535D-AC3F16A56747}"/>
              </a:ext>
            </a:extLst>
          </p:cNvPr>
          <p:cNvSpPr>
            <a:spLocks noGrp="1"/>
          </p:cNvSpPr>
          <p:nvPr>
            <p:ph type="ctrTitle"/>
          </p:nvPr>
        </p:nvSpPr>
        <p:spPr>
          <a:xfrm>
            <a:off x="508000" y="1851439"/>
            <a:ext cx="5461000" cy="1577561"/>
          </a:xfrm>
        </p:spPr>
        <p:txBody>
          <a:bodyPr>
            <a:normAutofit fontScale="90000"/>
          </a:bodyPr>
          <a:lstStyle/>
          <a:p>
            <a:r>
              <a:rPr lang="en-US" dirty="0">
                <a:effectLst/>
                <a:latin typeface="Aptos" panose="020B0004020202020204" pitchFamily="34" charset="0"/>
                <a:ea typeface="Aptos" panose="020B0004020202020204" pitchFamily="34" charset="0"/>
                <a:cs typeface="Times New Roman" panose="02020603050405020304" pitchFamily="18" charset="0"/>
              </a:rPr>
              <a:t>FHIRPath</a:t>
            </a:r>
            <a:br>
              <a:rPr lang="en-US" sz="4800" dirty="0">
                <a:effectLst/>
                <a:latin typeface="Aptos" panose="020B0004020202020204" pitchFamily="34" charset="0"/>
                <a:ea typeface="Aptos" panose="020B0004020202020204" pitchFamily="34" charset="0"/>
                <a:cs typeface="Times New Roman" panose="02020603050405020304" pitchFamily="18" charset="0"/>
              </a:rPr>
            </a:br>
            <a:br>
              <a:rPr lang="en-US" sz="4000" dirty="0"/>
            </a:br>
            <a:endParaRPr lang="en-GB" sz="4000" dirty="0"/>
          </a:p>
        </p:txBody>
      </p:sp>
      <p:sp>
        <p:nvSpPr>
          <p:cNvPr id="3" name="Subtitle 2">
            <a:extLst>
              <a:ext uri="{FF2B5EF4-FFF2-40B4-BE49-F238E27FC236}">
                <a16:creationId xmlns:a16="http://schemas.microsoft.com/office/drawing/2014/main" id="{C6C9D411-C69B-D364-0370-DEBD64A10DB8}"/>
              </a:ext>
            </a:extLst>
          </p:cNvPr>
          <p:cNvSpPr>
            <a:spLocks noGrp="1"/>
          </p:cNvSpPr>
          <p:nvPr>
            <p:ph type="subTitle" idx="1"/>
          </p:nvPr>
        </p:nvSpPr>
        <p:spPr>
          <a:xfrm>
            <a:off x="571500" y="4398043"/>
            <a:ext cx="5461000" cy="2057400"/>
          </a:xfrm>
        </p:spPr>
        <p:txBody>
          <a:bodyPr>
            <a:normAutofit fontScale="85000" lnSpcReduction="10000"/>
          </a:bodyPr>
          <a:lstStyle/>
          <a:p>
            <a:pPr lvl="0"/>
            <a:r>
              <a:rPr lang="en-US" sz="2800" dirty="0"/>
              <a:t>Patrick W. Jamieson, M.D.</a:t>
            </a:r>
          </a:p>
          <a:p>
            <a:pPr lvl="0"/>
            <a:r>
              <a:rPr lang="en-US" sz="2800" dirty="0"/>
              <a:t>Technical Product Manager</a:t>
            </a:r>
          </a:p>
          <a:p>
            <a:pPr lvl="0"/>
            <a:endParaRPr lang="en-US" sz="2800" dirty="0"/>
          </a:p>
          <a:p>
            <a:pPr lvl="0" hangingPunct="0">
              <a:buClrTx/>
              <a:buSzTx/>
              <a:defRPr sz="2400">
                <a:latin typeface="+mj-lt"/>
                <a:ea typeface="+mj-ea"/>
                <a:cs typeface="+mj-cs"/>
                <a:sym typeface="Avenir Next Regular"/>
              </a:defRPr>
            </a:pPr>
            <a:r>
              <a:rPr lang="en-US" sz="2800" kern="0" dirty="0">
                <a:solidFill>
                  <a:srgbClr val="000000"/>
                </a:solidFill>
                <a:latin typeface="Avenir Next Regular"/>
                <a:sym typeface="Avenir Next Regular"/>
              </a:rPr>
              <a:t>Russ Leftwich, M.D.</a:t>
            </a:r>
          </a:p>
          <a:p>
            <a:pPr lvl="0" hangingPunct="0">
              <a:buClrTx/>
              <a:buSzTx/>
              <a:defRPr sz="2400">
                <a:latin typeface="+mj-lt"/>
                <a:ea typeface="+mj-ea"/>
                <a:cs typeface="+mj-cs"/>
                <a:sym typeface="Avenir Next Regular"/>
              </a:defRPr>
            </a:pPr>
            <a:r>
              <a:rPr lang="en-US" sz="2800" kern="0" dirty="0">
                <a:solidFill>
                  <a:srgbClr val="000000"/>
                </a:solidFill>
                <a:latin typeface="Avenir Next Regular"/>
                <a:sym typeface="Avenir Next Regular"/>
              </a:rPr>
              <a:t>Senior Clinical Advisor, Interoperability</a:t>
            </a:r>
          </a:p>
          <a:p>
            <a:pPr lvl="0"/>
            <a:endParaRPr lang="en-US" dirty="0"/>
          </a:p>
        </p:txBody>
      </p:sp>
      <p:pic>
        <p:nvPicPr>
          <p:cNvPr id="19" name="Camera 18">
            <a:extLst>
              <a:ext uri="{FF2B5EF4-FFF2-40B4-BE49-F238E27FC236}">
                <a16:creationId xmlns:a16="http://schemas.microsoft.com/office/drawing/2014/main" id="{F3B64C25-7776-3FAB-9D9C-FD1D1360685F}"/>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spTree>
    <p:custDataLst>
      <p:tags r:id="rId1"/>
    </p:custDataLst>
    <p:extLst>
      <p:ext uri="{BB962C8B-B14F-4D97-AF65-F5344CB8AC3E}">
        <p14:creationId xmlns:p14="http://schemas.microsoft.com/office/powerpoint/2010/main" val="467544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A9BA62C-C575-AF51-A1B5-2C0EB9D1C814}"/>
              </a:ext>
            </a:extLst>
          </p:cNvPr>
          <p:cNvSpPr>
            <a:spLocks noGrp="1"/>
          </p:cNvSpPr>
          <p:nvPr>
            <p:ph type="title"/>
          </p:nvPr>
        </p:nvSpPr>
        <p:spPr>
          <a:xfrm>
            <a:off x="667579" y="452231"/>
            <a:ext cx="11049000" cy="762000"/>
          </a:xfrm>
        </p:spPr>
        <p:txBody>
          <a:bodyPr>
            <a:normAutofit/>
          </a:bodyPr>
          <a:lstStyle/>
          <a:p>
            <a:r>
              <a:rPr lang="en-US" sz="3200" dirty="0"/>
              <a:t>FHIRPath and Requirement Constraints</a:t>
            </a:r>
          </a:p>
        </p:txBody>
      </p:sp>
      <p:sp>
        <p:nvSpPr>
          <p:cNvPr id="6" name="Content Placeholder 5">
            <a:extLst>
              <a:ext uri="{FF2B5EF4-FFF2-40B4-BE49-F238E27FC236}">
                <a16:creationId xmlns:a16="http://schemas.microsoft.com/office/drawing/2014/main" id="{7DDE7172-F22A-1291-4F56-075B3762E712}"/>
              </a:ext>
            </a:extLst>
          </p:cNvPr>
          <p:cNvSpPr>
            <a:spLocks noGrp="1"/>
          </p:cNvSpPr>
          <p:nvPr>
            <p:ph sz="half" idx="1"/>
          </p:nvPr>
        </p:nvSpPr>
        <p:spPr/>
        <p:txBody>
          <a:bodyPr>
            <a:noAutofit/>
          </a:bodyPr>
          <a:lstStyle/>
          <a:p>
            <a:pPr marL="0" indent="0">
              <a:buNone/>
            </a:pPr>
            <a:r>
              <a:rPr lang="en-US" sz="2800" b="1" dirty="0"/>
              <a:t>Requirement constraints</a:t>
            </a:r>
            <a:r>
              <a:rPr lang="en-US" sz="2800" dirty="0"/>
              <a:t>—often called </a:t>
            </a:r>
            <a:r>
              <a:rPr lang="en-US" sz="2800" i="1" dirty="0"/>
              <a:t>invariants</a:t>
            </a:r>
            <a:r>
              <a:rPr lang="en-US" sz="2800" dirty="0"/>
              <a:t>—are rules that must be met for a resource or data element to be considered valid against the specification (or a specific profile). These constraints can cover anything from checking whether mandatory elements are present to ensuring that certain elements follow a particular rule or relationship </a:t>
            </a:r>
          </a:p>
          <a:p>
            <a:pPr marL="0" indent="0">
              <a:buNone/>
            </a:pPr>
            <a:endParaRPr lang="en-US" sz="2800" dirty="0"/>
          </a:p>
          <a:p>
            <a:pPr marL="0" indent="0">
              <a:buNone/>
            </a:pPr>
            <a:r>
              <a:rPr lang="en-US" sz="2800" dirty="0"/>
              <a:t>Example: “If status is ‘completed’, then </a:t>
            </a:r>
            <a:r>
              <a:rPr lang="en-US" sz="2800" dirty="0" err="1"/>
              <a:t>completionDate</a:t>
            </a:r>
            <a:r>
              <a:rPr lang="en-US" sz="2800" dirty="0"/>
              <a:t> must be present”.</a:t>
            </a:r>
          </a:p>
        </p:txBody>
      </p:sp>
    </p:spTree>
    <p:extLst>
      <p:ext uri="{BB962C8B-B14F-4D97-AF65-F5344CB8AC3E}">
        <p14:creationId xmlns:p14="http://schemas.microsoft.com/office/powerpoint/2010/main" val="1182146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FF2968-29E9-0998-9ABD-0C05253B7931}"/>
              </a:ext>
            </a:extLst>
          </p:cNvPr>
          <p:cNvSpPr>
            <a:spLocks noGrp="1"/>
          </p:cNvSpPr>
          <p:nvPr>
            <p:ph type="title"/>
          </p:nvPr>
        </p:nvSpPr>
        <p:spPr/>
        <p:txBody>
          <a:bodyPr/>
          <a:lstStyle/>
          <a:p>
            <a:r>
              <a:rPr lang="en-US" dirty="0"/>
              <a:t>Requirement Constraints (Invariants)</a:t>
            </a:r>
          </a:p>
        </p:txBody>
      </p:sp>
      <p:sp>
        <p:nvSpPr>
          <p:cNvPr id="3" name="Content Placeholder 2">
            <a:extLst>
              <a:ext uri="{FF2B5EF4-FFF2-40B4-BE49-F238E27FC236}">
                <a16:creationId xmlns:a16="http://schemas.microsoft.com/office/drawing/2014/main" id="{156C675C-79A1-90A9-3F39-21C517EAE511}"/>
              </a:ext>
            </a:extLst>
          </p:cNvPr>
          <p:cNvSpPr>
            <a:spLocks noGrp="1"/>
          </p:cNvSpPr>
          <p:nvPr>
            <p:ph sz="half" idx="1"/>
          </p:nvPr>
        </p:nvSpPr>
        <p:spPr/>
        <p:txBody>
          <a:bodyPr/>
          <a:lstStyle/>
          <a:p>
            <a:pPr marL="0" indent="0">
              <a:buNone/>
            </a:pPr>
            <a:r>
              <a:rPr lang="en-US" dirty="0"/>
              <a:t>Constraints can apply at various levels:</a:t>
            </a:r>
          </a:p>
          <a:p>
            <a:pPr>
              <a:buFont typeface="Arial" panose="020B0604020202020204" pitchFamily="34" charset="0"/>
              <a:buChar char="•"/>
            </a:pPr>
            <a:r>
              <a:rPr lang="en-US" b="1" dirty="0"/>
              <a:t>Resource-level</a:t>
            </a:r>
            <a:r>
              <a:rPr lang="en-US" dirty="0"/>
              <a:t>: e.g., a Patient resource must have at least one identifier.</a:t>
            </a:r>
          </a:p>
          <a:p>
            <a:pPr>
              <a:buFont typeface="Arial" panose="020B0604020202020204" pitchFamily="34" charset="0"/>
              <a:buChar char="•"/>
            </a:pPr>
            <a:r>
              <a:rPr lang="en-US" b="1" dirty="0"/>
              <a:t>Element-level</a:t>
            </a:r>
            <a:r>
              <a:rPr lang="en-US" dirty="0"/>
              <a:t>: e.g., if an element is present, then some other element must also be present.</a:t>
            </a:r>
          </a:p>
          <a:p>
            <a:pPr>
              <a:buFont typeface="Arial" panose="020B0604020202020204" pitchFamily="34" charset="0"/>
              <a:buChar char="•"/>
            </a:pPr>
            <a:r>
              <a:rPr lang="en-US" b="1" dirty="0"/>
              <a:t>Profile-level</a:t>
            </a:r>
            <a:r>
              <a:rPr lang="en-US" dirty="0"/>
              <a:t>: profiles (which define additional rules on top of FHIR resources) may add further constraints on cardinalities, value sets, or conditional logic.</a:t>
            </a:r>
          </a:p>
          <a:p>
            <a:endParaRPr lang="en-US" dirty="0"/>
          </a:p>
        </p:txBody>
      </p:sp>
      <p:sp>
        <p:nvSpPr>
          <p:cNvPr id="4" name="Content Placeholder 3">
            <a:extLst>
              <a:ext uri="{FF2B5EF4-FFF2-40B4-BE49-F238E27FC236}">
                <a16:creationId xmlns:a16="http://schemas.microsoft.com/office/drawing/2014/main" id="{8D174941-1112-6DF6-EECE-DAC6F5C605BC}"/>
              </a:ext>
            </a:extLst>
          </p:cNvPr>
          <p:cNvSpPr>
            <a:spLocks noGrp="1"/>
          </p:cNvSpPr>
          <p:nvPr>
            <p:ph sz="half" idx="2"/>
          </p:nvPr>
        </p:nvSpPr>
        <p:spPr/>
        <p:txBody>
          <a:bodyPr/>
          <a:lstStyle/>
          <a:p>
            <a:pPr marL="0" indent="0">
              <a:buNone/>
            </a:pPr>
            <a:r>
              <a:rPr lang="en-US" b="1" dirty="0"/>
              <a:t>Examples</a:t>
            </a:r>
            <a:endParaRPr lang="en-US" dirty="0"/>
          </a:p>
          <a:p>
            <a:pPr>
              <a:buFont typeface="Arial" panose="020B0604020202020204" pitchFamily="34" charset="0"/>
              <a:buChar char="•"/>
            </a:pPr>
            <a:r>
              <a:rPr lang="en-US" dirty="0"/>
              <a:t>If a Condition resource’s verificationStatus is set to confirmed, then certain additional data may be required.</a:t>
            </a:r>
          </a:p>
          <a:p>
            <a:pPr>
              <a:buFont typeface="Arial" panose="020B0604020202020204" pitchFamily="34" charset="0"/>
              <a:buChar char="•"/>
            </a:pPr>
            <a:r>
              <a:rPr lang="en-US" dirty="0"/>
              <a:t>If </a:t>
            </a:r>
            <a:r>
              <a:rPr lang="en-US" dirty="0" err="1"/>
              <a:t>deceasedBoolean</a:t>
            </a:r>
            <a:r>
              <a:rPr lang="en-US" dirty="0"/>
              <a:t> is true in the Patient resource, then </a:t>
            </a:r>
            <a:r>
              <a:rPr lang="en-US" dirty="0" err="1"/>
              <a:t>deceasedDateTime</a:t>
            </a:r>
            <a:r>
              <a:rPr lang="en-US" dirty="0"/>
              <a:t> cannot be present.</a:t>
            </a:r>
          </a:p>
          <a:p>
            <a:pPr>
              <a:buFont typeface="Arial" panose="020B0604020202020204" pitchFamily="34" charset="0"/>
              <a:buChar char="•"/>
            </a:pPr>
            <a:r>
              <a:rPr lang="en-US" dirty="0"/>
              <a:t>If an Observation has a </a:t>
            </a:r>
            <a:r>
              <a:rPr lang="en-US" dirty="0" err="1"/>
              <a:t>valueQuantity</a:t>
            </a:r>
            <a:r>
              <a:rPr lang="en-US" dirty="0"/>
              <a:t>, then it must have a unit or a code to specify what that quantity means.</a:t>
            </a:r>
          </a:p>
          <a:p>
            <a:endParaRPr lang="en-US" dirty="0"/>
          </a:p>
        </p:txBody>
      </p:sp>
    </p:spTree>
    <p:extLst>
      <p:ext uri="{BB962C8B-B14F-4D97-AF65-F5344CB8AC3E}">
        <p14:creationId xmlns:p14="http://schemas.microsoft.com/office/powerpoint/2010/main" val="42274272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858930A-AB69-5109-4620-E5CF5230C8A6}"/>
              </a:ext>
            </a:extLst>
          </p:cNvPr>
          <p:cNvSpPr>
            <a:spLocks noGrp="1"/>
          </p:cNvSpPr>
          <p:nvPr>
            <p:ph type="title"/>
          </p:nvPr>
        </p:nvSpPr>
        <p:spPr/>
        <p:txBody>
          <a:bodyPr/>
          <a:lstStyle/>
          <a:p>
            <a:r>
              <a:rPr lang="en-US" dirty="0"/>
              <a:t>Why FHIRPath Is Helpful for Evaluating Constraints</a:t>
            </a:r>
          </a:p>
        </p:txBody>
      </p:sp>
      <p:sp>
        <p:nvSpPr>
          <p:cNvPr id="6" name="Content Placeholder 5">
            <a:extLst>
              <a:ext uri="{FF2B5EF4-FFF2-40B4-BE49-F238E27FC236}">
                <a16:creationId xmlns:a16="http://schemas.microsoft.com/office/drawing/2014/main" id="{1DFC0ADD-2308-34F5-8D90-1D96B08A3FDD}"/>
              </a:ext>
            </a:extLst>
          </p:cNvPr>
          <p:cNvSpPr>
            <a:spLocks noGrp="1"/>
          </p:cNvSpPr>
          <p:nvPr>
            <p:ph sz="half" idx="1"/>
          </p:nvPr>
        </p:nvSpPr>
        <p:spPr/>
        <p:txBody>
          <a:bodyPr/>
          <a:lstStyle/>
          <a:p>
            <a:pPr marL="0" indent="0">
              <a:buNone/>
            </a:pPr>
            <a:r>
              <a:rPr lang="en-US" b="1" dirty="0"/>
              <a:t>Ease of Navigating FHIR Resources</a:t>
            </a:r>
            <a:br>
              <a:rPr lang="en-US" b="1" dirty="0"/>
            </a:br>
            <a:endParaRPr lang="en-US" dirty="0"/>
          </a:p>
          <a:p>
            <a:pPr>
              <a:buFont typeface="Arial" panose="020B0604020202020204" pitchFamily="34" charset="0"/>
              <a:buChar char="•"/>
            </a:pPr>
            <a:r>
              <a:rPr lang="en-US" dirty="0"/>
              <a:t>FHIR resources are structured and can be nested (e.g., </a:t>
            </a:r>
            <a:r>
              <a:rPr lang="en-US" dirty="0" err="1"/>
              <a:t>Observation.subject.reference</a:t>
            </a:r>
            <a:r>
              <a:rPr lang="en-US" dirty="0"/>
              <a:t> or </a:t>
            </a:r>
            <a:r>
              <a:rPr lang="en-US" dirty="0" err="1"/>
              <a:t>Observation.component.valueQuantity</a:t>
            </a:r>
            <a:r>
              <a:rPr lang="en-US" dirty="0"/>
              <a:t>).</a:t>
            </a:r>
          </a:p>
          <a:p>
            <a:pPr>
              <a:buFont typeface="Arial" panose="020B0604020202020204" pitchFamily="34" charset="0"/>
              <a:buChar char="•"/>
            </a:pPr>
            <a:r>
              <a:rPr lang="en-US" dirty="0"/>
              <a:t>FHIRPath provides a concise, XPath-like syntax for traversing these elements.</a:t>
            </a:r>
          </a:p>
          <a:p>
            <a:pPr>
              <a:buFont typeface="Arial" panose="020B0604020202020204" pitchFamily="34" charset="0"/>
              <a:buChar char="•"/>
            </a:pPr>
            <a:r>
              <a:rPr lang="en-US" dirty="0"/>
              <a:t>Example of a simple FHIRPath expression: </a:t>
            </a:r>
            <a:r>
              <a:rPr lang="en-US" dirty="0" err="1"/>
              <a:t>Patient.deceased.exists</a:t>
            </a:r>
            <a:r>
              <a:rPr lang="en-US" dirty="0"/>
              <a:t>() implies </a:t>
            </a:r>
            <a:r>
              <a:rPr lang="en-US" dirty="0" err="1"/>
              <a:t>Patient.deceasedDateTime.empty</a:t>
            </a:r>
            <a:r>
              <a:rPr lang="en-US" dirty="0"/>
              <a:t>().</a:t>
            </a:r>
            <a:br>
              <a:rPr lang="en-US" dirty="0"/>
            </a:br>
            <a:endParaRPr lang="en-US" dirty="0"/>
          </a:p>
          <a:p>
            <a:pPr marL="0" indent="0">
              <a:buNone/>
            </a:pPr>
            <a:r>
              <a:rPr lang="en-US" b="1" dirty="0"/>
              <a:t>Support for Common Operations</a:t>
            </a:r>
            <a:endParaRPr lang="en-US" dirty="0"/>
          </a:p>
          <a:p>
            <a:pPr>
              <a:buFont typeface="Arial" panose="020B0604020202020204" pitchFamily="34" charset="0"/>
              <a:buChar char="•"/>
            </a:pPr>
            <a:r>
              <a:rPr lang="en-US" dirty="0"/>
              <a:t>FHIRPath supports operations like exists(), empty(), = (equality), &lt;, &gt; (comparisons), and logical connectors (and, or, </a:t>
            </a:r>
            <a:r>
              <a:rPr lang="en-US" dirty="0" err="1"/>
              <a:t>xor</a:t>
            </a:r>
            <a:r>
              <a:rPr lang="en-US" dirty="0"/>
              <a:t>, implies).</a:t>
            </a:r>
          </a:p>
          <a:p>
            <a:pPr>
              <a:buFont typeface="Arial" panose="020B0604020202020204" pitchFamily="34" charset="0"/>
              <a:buChar char="•"/>
            </a:pPr>
            <a:r>
              <a:rPr lang="en-US" dirty="0"/>
              <a:t>This covers most logical checks needed to express constraints.</a:t>
            </a:r>
          </a:p>
          <a:p>
            <a:endParaRPr lang="en-US" dirty="0"/>
          </a:p>
        </p:txBody>
      </p:sp>
    </p:spTree>
    <p:extLst>
      <p:ext uri="{BB962C8B-B14F-4D97-AF65-F5344CB8AC3E}">
        <p14:creationId xmlns:p14="http://schemas.microsoft.com/office/powerpoint/2010/main" val="14906538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4985B4-15B2-03FF-BBC5-1DB062CB0C3A}"/>
              </a:ext>
            </a:extLst>
          </p:cNvPr>
          <p:cNvSpPr>
            <a:spLocks noGrp="1"/>
          </p:cNvSpPr>
          <p:nvPr>
            <p:ph type="title"/>
          </p:nvPr>
        </p:nvSpPr>
        <p:spPr/>
        <p:txBody>
          <a:bodyPr/>
          <a:lstStyle/>
          <a:p>
            <a:r>
              <a:rPr lang="en-US" dirty="0"/>
              <a:t>Why FHIRPath Is Helpful for Evaluating Constraints</a:t>
            </a:r>
          </a:p>
        </p:txBody>
      </p:sp>
      <p:sp>
        <p:nvSpPr>
          <p:cNvPr id="3" name="Content Placeholder 2">
            <a:extLst>
              <a:ext uri="{FF2B5EF4-FFF2-40B4-BE49-F238E27FC236}">
                <a16:creationId xmlns:a16="http://schemas.microsoft.com/office/drawing/2014/main" id="{F4E14DA2-2A5C-F613-20C2-D482D922B16F}"/>
              </a:ext>
            </a:extLst>
          </p:cNvPr>
          <p:cNvSpPr>
            <a:spLocks noGrp="1"/>
          </p:cNvSpPr>
          <p:nvPr>
            <p:ph sz="half" idx="1"/>
          </p:nvPr>
        </p:nvSpPr>
        <p:spPr/>
        <p:txBody>
          <a:bodyPr/>
          <a:lstStyle/>
          <a:p>
            <a:pPr marL="0" indent="0">
              <a:buNone/>
            </a:pPr>
            <a:r>
              <a:rPr lang="en-US" b="1" dirty="0"/>
              <a:t>Tooling and Automation</a:t>
            </a:r>
            <a:endParaRPr lang="en-US" dirty="0"/>
          </a:p>
          <a:p>
            <a:pPr lvl="1">
              <a:buFont typeface="Arial" panose="020B0604020202020204" pitchFamily="34" charset="0"/>
              <a:buChar char="•"/>
            </a:pPr>
            <a:r>
              <a:rPr lang="en-US" dirty="0"/>
              <a:t>Many FHIR validators and implementation libraries (including the official FHIR Validator) understand FHIRPath and can automatically evaluate these expressions.</a:t>
            </a:r>
          </a:p>
          <a:p>
            <a:pPr lvl="1">
              <a:buFont typeface="Arial" panose="020B0604020202020204" pitchFamily="34" charset="0"/>
              <a:buChar char="•"/>
            </a:pPr>
            <a:r>
              <a:rPr lang="en-US" dirty="0"/>
              <a:t>This allows constraints to be embedded in resource definitions or StructureDefinitions/Profiles and automatically checked by conformance tools—no extra custom parsing is required.</a:t>
            </a:r>
          </a:p>
          <a:p>
            <a:pPr marL="0" indent="0">
              <a:buNone/>
            </a:pPr>
            <a:endParaRPr lang="en-US" dirty="0"/>
          </a:p>
          <a:p>
            <a:pPr marL="0" indent="0">
              <a:buNone/>
            </a:pPr>
            <a:r>
              <a:rPr lang="en-US" b="1" dirty="0"/>
              <a:t>Reusability and Consistency</a:t>
            </a:r>
            <a:endParaRPr lang="en-US" dirty="0"/>
          </a:p>
          <a:p>
            <a:pPr lvl="1"/>
            <a:r>
              <a:rPr lang="en-US" dirty="0"/>
              <a:t>Once constraints are defined in FHIRPath, they can be reused across different FHIR profiles and implementations.</a:t>
            </a:r>
          </a:p>
          <a:p>
            <a:pPr lvl="1"/>
            <a:r>
              <a:rPr lang="en-US" dirty="0"/>
              <a:t>By standardizing on a single expression language (FHIRPath), the community avoids fragmentation with multiple or proprietary rule syntaxes.</a:t>
            </a:r>
          </a:p>
          <a:p>
            <a:pPr>
              <a:buFont typeface="Arial" panose="020B0604020202020204" pitchFamily="34" charset="0"/>
              <a:buChar char="•"/>
            </a:pPr>
            <a:endParaRPr lang="en-US" dirty="0"/>
          </a:p>
          <a:p>
            <a:endParaRPr lang="en-US" dirty="0"/>
          </a:p>
        </p:txBody>
      </p:sp>
    </p:spTree>
    <p:extLst>
      <p:ext uri="{BB962C8B-B14F-4D97-AF65-F5344CB8AC3E}">
        <p14:creationId xmlns:p14="http://schemas.microsoft.com/office/powerpoint/2010/main" val="11027914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A dome shaped building with lights&#10;&#10;AI-generated content may be incorrect.">
            <a:extLst>
              <a:ext uri="{FF2B5EF4-FFF2-40B4-BE49-F238E27FC236}">
                <a16:creationId xmlns:a16="http://schemas.microsoft.com/office/drawing/2014/main" id="{C5E160B3-4D4E-DBF1-B1A5-002D71003555}"/>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3714750" y="1524000"/>
            <a:ext cx="4762500" cy="4762500"/>
          </a:xfrm>
          <a:prstGeom prst="rect">
            <a:avLst/>
          </a:prstGeom>
          <a:noFill/>
        </p:spPr>
      </p:pic>
      <p:sp>
        <p:nvSpPr>
          <p:cNvPr id="2" name="Title 1">
            <a:extLst>
              <a:ext uri="{FF2B5EF4-FFF2-40B4-BE49-F238E27FC236}">
                <a16:creationId xmlns:a16="http://schemas.microsoft.com/office/drawing/2014/main" id="{B5B79B3B-9797-99AF-869D-DAF370FFF186}"/>
              </a:ext>
            </a:extLst>
          </p:cNvPr>
          <p:cNvSpPr>
            <a:spLocks noGrp="1"/>
          </p:cNvSpPr>
          <p:nvPr>
            <p:ph type="title"/>
          </p:nvPr>
        </p:nvSpPr>
        <p:spPr>
          <a:xfrm>
            <a:off x="571500" y="381000"/>
            <a:ext cx="11049000" cy="761997"/>
          </a:xfrm>
        </p:spPr>
        <p:txBody>
          <a:bodyPr anchor="ctr">
            <a:normAutofit/>
          </a:bodyPr>
          <a:lstStyle/>
          <a:p>
            <a:r>
              <a:rPr lang="en-US" dirty="0"/>
              <a:t>FHIRPath Demo</a:t>
            </a:r>
          </a:p>
        </p:txBody>
      </p:sp>
      <p:sp>
        <p:nvSpPr>
          <p:cNvPr id="11" name="TextBox 10">
            <a:extLst>
              <a:ext uri="{FF2B5EF4-FFF2-40B4-BE49-F238E27FC236}">
                <a16:creationId xmlns:a16="http://schemas.microsoft.com/office/drawing/2014/main" id="{79AF5F69-84F3-525D-64AC-0730D45FB9E5}"/>
              </a:ext>
            </a:extLst>
          </p:cNvPr>
          <p:cNvSpPr txBox="1"/>
          <p:nvPr/>
        </p:nvSpPr>
        <p:spPr>
          <a:xfrm>
            <a:off x="5558674" y="6178778"/>
            <a:ext cx="2918576" cy="107722"/>
          </a:xfrm>
          <a:prstGeom prst="rect">
            <a:avLst/>
          </a:prstGeom>
          <a:solidFill>
            <a:srgbClr val="000000"/>
          </a:solidFill>
        </p:spPr>
        <p:txBody>
          <a:bodyPr wrap="none" lIns="0" tIns="0" rIns="90000" bIns="0" rtlCol="0">
            <a:spAutoFit/>
          </a:bodyPr>
          <a:lstStyle/>
          <a:p>
            <a:pPr algn="r">
              <a:spcAft>
                <a:spcPts val="600"/>
              </a:spcAft>
            </a:pPr>
            <a:r>
              <a:rPr lang="en-US" sz="700">
                <a:solidFill>
                  <a:srgbClr val="FFFFFF"/>
                </a:solidFill>
                <a:hlinkClick r:id="rId3" tooltip="https://blogography.com/archives/2015/08/bullet-sunday-447.html">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4" tooltip="https://creativecommons.org/licenses/by-nc-nd/3.0/">
                  <a:extLst>
                    <a:ext uri="{A12FA001-AC4F-418D-AE19-62706E023703}">
                      <ahyp:hlinkClr xmlns:ahyp="http://schemas.microsoft.com/office/drawing/2018/hyperlinkcolor" val="tx"/>
                    </a:ext>
                  </a:extLst>
                </a:hlinkClick>
              </a:rPr>
              <a:t>CC BY-NC-ND</a:t>
            </a:r>
            <a:endParaRPr lang="en-US" sz="700">
              <a:solidFill>
                <a:srgbClr val="FFFFFF"/>
              </a:solidFill>
            </a:endParaRPr>
          </a:p>
        </p:txBody>
      </p:sp>
    </p:spTree>
    <p:extLst>
      <p:ext uri="{BB962C8B-B14F-4D97-AF65-F5344CB8AC3E}">
        <p14:creationId xmlns:p14="http://schemas.microsoft.com/office/powerpoint/2010/main" val="16654074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B159A8E-7571-41B2-0DBD-1DC6D01B56C5}"/>
              </a:ext>
            </a:extLst>
          </p:cNvPr>
          <p:cNvSpPr>
            <a:spLocks noGrp="1"/>
          </p:cNvSpPr>
          <p:nvPr>
            <p:ph sz="quarter" idx="13"/>
          </p:nvPr>
        </p:nvSpPr>
        <p:spPr/>
        <p:txBody>
          <a:bodyPr/>
          <a:lstStyle/>
          <a:p>
            <a:r>
              <a:rPr lang="en-US" dirty="0"/>
              <a:t>git clone </a:t>
            </a:r>
            <a:r>
              <a:rPr lang="en-US" dirty="0">
                <a:hlinkClick r:id="rId2"/>
              </a:rPr>
              <a:t>https://github.com/pjamiesointersystems/fhirlesson7.git</a:t>
            </a:r>
            <a:endParaRPr lang="en-US" dirty="0"/>
          </a:p>
          <a:p>
            <a:r>
              <a:rPr lang="en-US" dirty="0"/>
              <a:t>We will only be </a:t>
            </a:r>
            <a:r>
              <a:rPr lang="en-US"/>
              <a:t>using FHIRpath1.pyynb</a:t>
            </a:r>
          </a:p>
          <a:p>
            <a:endParaRPr lang="en-US"/>
          </a:p>
        </p:txBody>
      </p:sp>
      <p:sp>
        <p:nvSpPr>
          <p:cNvPr id="3" name="Title 2">
            <a:extLst>
              <a:ext uri="{FF2B5EF4-FFF2-40B4-BE49-F238E27FC236}">
                <a16:creationId xmlns:a16="http://schemas.microsoft.com/office/drawing/2014/main" id="{FD4EAFA8-8692-9E18-A89C-CB971710A325}"/>
              </a:ext>
            </a:extLst>
          </p:cNvPr>
          <p:cNvSpPr>
            <a:spLocks noGrp="1"/>
          </p:cNvSpPr>
          <p:nvPr>
            <p:ph type="title"/>
          </p:nvPr>
        </p:nvSpPr>
        <p:spPr/>
        <p:txBody>
          <a:bodyPr/>
          <a:lstStyle/>
          <a:p>
            <a:r>
              <a:rPr lang="en-US" dirty="0"/>
              <a:t>Want to Follow Along ?</a:t>
            </a:r>
          </a:p>
        </p:txBody>
      </p:sp>
    </p:spTree>
    <p:extLst>
      <p:ext uri="{BB962C8B-B14F-4D97-AF65-F5344CB8AC3E}">
        <p14:creationId xmlns:p14="http://schemas.microsoft.com/office/powerpoint/2010/main" val="19658191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38D3373-7BCE-9F29-30A6-763D23E088B7}"/>
              </a:ext>
            </a:extLst>
          </p:cNvPr>
          <p:cNvSpPr>
            <a:spLocks noGrp="1"/>
          </p:cNvSpPr>
          <p:nvPr>
            <p:ph type="title"/>
          </p:nvPr>
        </p:nvSpPr>
        <p:spPr/>
        <p:txBody>
          <a:bodyPr/>
          <a:lstStyle/>
          <a:p>
            <a:r>
              <a:rPr lang="en-US" dirty="0"/>
              <a:t>Common Pitfalls and Error Scenarios</a:t>
            </a:r>
          </a:p>
        </p:txBody>
      </p:sp>
      <p:sp>
        <p:nvSpPr>
          <p:cNvPr id="5" name="Content Placeholder 4">
            <a:extLst>
              <a:ext uri="{FF2B5EF4-FFF2-40B4-BE49-F238E27FC236}">
                <a16:creationId xmlns:a16="http://schemas.microsoft.com/office/drawing/2014/main" id="{73F6FF94-79DF-5578-8C4B-1615DE902B71}"/>
              </a:ext>
            </a:extLst>
          </p:cNvPr>
          <p:cNvSpPr>
            <a:spLocks noGrp="1"/>
          </p:cNvSpPr>
          <p:nvPr>
            <p:ph sz="half" idx="1"/>
          </p:nvPr>
        </p:nvSpPr>
        <p:spPr/>
        <p:txBody>
          <a:bodyPr/>
          <a:lstStyle/>
          <a:p>
            <a:pPr>
              <a:buFont typeface="Arial" panose="020B0604020202020204" pitchFamily="34" charset="0"/>
              <a:buChar char="•"/>
            </a:pPr>
            <a:r>
              <a:rPr lang="en-US" b="1" dirty="0"/>
              <a:t>Missing Elements</a:t>
            </a:r>
            <a:r>
              <a:rPr lang="en-US" dirty="0"/>
              <a:t>: Null vs. empty collections, optional vs. required fields.</a:t>
            </a:r>
          </a:p>
          <a:p>
            <a:pPr>
              <a:buFont typeface="Arial" panose="020B0604020202020204" pitchFamily="34" charset="0"/>
              <a:buChar char="•"/>
            </a:pPr>
            <a:r>
              <a:rPr lang="en-US" b="1" dirty="0"/>
              <a:t>Unexpected Data Types</a:t>
            </a:r>
            <a:r>
              <a:rPr lang="en-US" dirty="0"/>
              <a:t>: Attempting to compare a multi-value collection directly to a scalar; type mismatches.</a:t>
            </a:r>
          </a:p>
          <a:p>
            <a:pPr>
              <a:buFont typeface="Arial" panose="020B0604020202020204" pitchFamily="34" charset="0"/>
              <a:buChar char="•"/>
            </a:pPr>
            <a:r>
              <a:rPr lang="en-US" b="1" dirty="0"/>
              <a:t>Collections vs. Singletons</a:t>
            </a:r>
            <a:r>
              <a:rPr lang="en-US" dirty="0"/>
              <a:t>: Understanding how .exists(), .first(), or .where(...) can manage multiple items.</a:t>
            </a:r>
          </a:p>
          <a:p>
            <a:pPr>
              <a:buFont typeface="Arial" panose="020B0604020202020204" pitchFamily="34" charset="0"/>
              <a:buChar char="•"/>
            </a:pPr>
            <a:r>
              <a:rPr lang="en-US" b="1" dirty="0"/>
              <a:t>Real-World Examples</a:t>
            </a:r>
            <a:r>
              <a:rPr lang="en-US" dirty="0"/>
              <a:t>:</a:t>
            </a:r>
          </a:p>
          <a:p>
            <a:pPr marL="742950" lvl="1" indent="-285750">
              <a:buFont typeface="Arial" panose="020B0604020202020204" pitchFamily="34" charset="0"/>
              <a:buChar char="•"/>
            </a:pPr>
            <a:r>
              <a:rPr lang="en-US" dirty="0"/>
              <a:t>Direct comparison of multi-value (</a:t>
            </a:r>
            <a:r>
              <a:rPr lang="en-US" dirty="0" err="1"/>
              <a:t>component.valueQuantity.value</a:t>
            </a:r>
            <a:r>
              <a:rPr lang="en-US" dirty="0"/>
              <a:t> &gt; 70).</a:t>
            </a:r>
          </a:p>
          <a:p>
            <a:pPr marL="742950" lvl="1" indent="-285750">
              <a:buFont typeface="Arial" panose="020B0604020202020204" pitchFamily="34" charset="0"/>
              <a:buChar char="•"/>
            </a:pPr>
            <a:r>
              <a:rPr lang="en-US" dirty="0"/>
              <a:t>Checking deceased[x] type incorrectly.</a:t>
            </a:r>
          </a:p>
          <a:p>
            <a:pPr marL="0" indent="0">
              <a:buNone/>
            </a:pPr>
            <a:endParaRPr lang="en-US" dirty="0"/>
          </a:p>
        </p:txBody>
      </p:sp>
    </p:spTree>
    <p:extLst>
      <p:ext uri="{BB962C8B-B14F-4D97-AF65-F5344CB8AC3E}">
        <p14:creationId xmlns:p14="http://schemas.microsoft.com/office/powerpoint/2010/main" val="34990010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1500" y="381000"/>
            <a:ext cx="11049000" cy="761997"/>
          </a:xfrm>
        </p:spPr>
        <p:txBody>
          <a:bodyPr vert="horz" lIns="91440" tIns="45720" rIns="91440" bIns="45720" rtlCol="0" anchor="ctr">
            <a:normAutofit/>
          </a:bodyPr>
          <a:lstStyle/>
          <a:p>
            <a:r>
              <a:rPr lang="en-US" kern="1200"/>
              <a:t>Thank you.</a:t>
            </a:r>
          </a:p>
        </p:txBody>
      </p:sp>
      <p:pic>
        <p:nvPicPr>
          <p:cNvPr id="6" name="Graphic 5" descr="Handshake">
            <a:extLst>
              <a:ext uri="{FF2B5EF4-FFF2-40B4-BE49-F238E27FC236}">
                <a16:creationId xmlns:a16="http://schemas.microsoft.com/office/drawing/2014/main" id="{141AFE2E-1129-1F15-884E-9372975C4EE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745727" y="1364974"/>
            <a:ext cx="4714876" cy="4714876"/>
          </a:xfrm>
          <a:prstGeom prst="rect">
            <a:avLst/>
          </a:prstGeom>
          <a:ln w="25400" cap="rnd">
            <a:solidFill>
              <a:schemeClr val="bg1"/>
            </a:solidFill>
            <a:round/>
          </a:ln>
          <a:effectLst>
            <a:outerShdw blurRad="508000" dist="101600" dir="5400000" algn="ctr" rotWithShape="0">
              <a:srgbClr val="000000">
                <a:alpha val="22000"/>
              </a:srgbClr>
            </a:outerShdw>
          </a:effectLst>
        </p:spPr>
      </p:pic>
    </p:spTree>
    <p:extLst>
      <p:ext uri="{BB962C8B-B14F-4D97-AF65-F5344CB8AC3E}">
        <p14:creationId xmlns:p14="http://schemas.microsoft.com/office/powerpoint/2010/main" val="324585899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iterate>
                                    <p:tmPct val="10000"/>
                                  </p:iterate>
                                  <p:childTnLst>
                                    <p:set>
                                      <p:cBhvr>
                                        <p:cTn id="6" dur="1" fill="hold">
                                          <p:stCondLst>
                                            <p:cond delay="0"/>
                                          </p:stCondLst>
                                        </p:cTn>
                                        <p:tgtEl>
                                          <p:spTgt spid="6"/>
                                        </p:tgtEl>
                                        <p:attrNameLst>
                                          <p:attrName>style.visibility</p:attrName>
                                        </p:attrNameLst>
                                      </p:cBhvr>
                                      <p:to>
                                        <p:strVal val="visible"/>
                                      </p:to>
                                    </p:set>
                                    <p:animEffect transition="in" filter="fade">
                                      <p:cBhvr>
                                        <p:cTn id="7" dur="700"/>
                                        <p:tgtEl>
                                          <p:spTgt spid="6"/>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77A2E09-2F07-4846-A020-00FD1DEB931B}"/>
              </a:ext>
            </a:extLst>
          </p:cNvPr>
          <p:cNvSpPr>
            <a:spLocks noGrp="1"/>
          </p:cNvSpPr>
          <p:nvPr>
            <p:ph type="title"/>
          </p:nvPr>
        </p:nvSpPr>
        <p:spPr>
          <a:xfrm>
            <a:off x="571500" y="381000"/>
            <a:ext cx="4064000" cy="761997"/>
          </a:xfrm>
        </p:spPr>
        <p:txBody>
          <a:bodyPr anchor="ctr">
            <a:normAutofit/>
          </a:bodyPr>
          <a:lstStyle/>
          <a:p>
            <a:r>
              <a:rPr lang="en-US" dirty="0"/>
              <a:t>Objectives</a:t>
            </a:r>
          </a:p>
        </p:txBody>
      </p:sp>
      <p:graphicFrame>
        <p:nvGraphicFramePr>
          <p:cNvPr id="8" name="Content Placeholder 2">
            <a:extLst>
              <a:ext uri="{FF2B5EF4-FFF2-40B4-BE49-F238E27FC236}">
                <a16:creationId xmlns:a16="http://schemas.microsoft.com/office/drawing/2014/main" id="{888F9A5F-A49C-BFA6-3879-F1FDE698149A}"/>
              </a:ext>
            </a:extLst>
          </p:cNvPr>
          <p:cNvGraphicFramePr>
            <a:graphicFrameLocks noGrp="1"/>
          </p:cNvGraphicFramePr>
          <p:nvPr>
            <p:ph idx="1"/>
            <p:extLst>
              <p:ext uri="{D42A27DB-BD31-4B8C-83A1-F6EECF244321}">
                <p14:modId xmlns:p14="http://schemas.microsoft.com/office/powerpoint/2010/main" val="373333457"/>
              </p:ext>
            </p:extLst>
          </p:nvPr>
        </p:nvGraphicFramePr>
        <p:xfrm>
          <a:off x="5048249" y="1524000"/>
          <a:ext cx="6572249" cy="47625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descr="Camera lens close up">
            <a:extLst>
              <a:ext uri="{FF2B5EF4-FFF2-40B4-BE49-F238E27FC236}">
                <a16:creationId xmlns:a16="http://schemas.microsoft.com/office/drawing/2014/main" id="{50BA945C-D561-2B27-CE3B-E34AA470D684}"/>
              </a:ext>
            </a:extLst>
          </p:cNvPr>
          <p:cNvPicPr>
            <a:picLocks noChangeAspect="1"/>
          </p:cNvPicPr>
          <p:nvPr/>
        </p:nvPicPr>
        <p:blipFill>
          <a:blip r:embed="rId8"/>
          <a:stretch>
            <a:fillRect/>
          </a:stretch>
        </p:blipFill>
        <p:spPr>
          <a:xfrm>
            <a:off x="571500" y="1900904"/>
            <a:ext cx="4031633" cy="2685130"/>
          </a:xfrm>
          <a:prstGeom prst="rect">
            <a:avLst/>
          </a:prstGeom>
        </p:spPr>
      </p:pic>
    </p:spTree>
    <p:extLst>
      <p:ext uri="{BB962C8B-B14F-4D97-AF65-F5344CB8AC3E}">
        <p14:creationId xmlns:p14="http://schemas.microsoft.com/office/powerpoint/2010/main" val="37609941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4C7EE58-845B-656F-E6E9-48140491410C}"/>
              </a:ext>
            </a:extLst>
          </p:cNvPr>
          <p:cNvSpPr>
            <a:spLocks noGrp="1"/>
          </p:cNvSpPr>
          <p:nvPr>
            <p:ph type="title"/>
          </p:nvPr>
        </p:nvSpPr>
        <p:spPr/>
        <p:txBody>
          <a:bodyPr/>
          <a:lstStyle/>
          <a:p>
            <a:r>
              <a:rPr lang="en-US" dirty="0"/>
              <a:t>FHIRPath: Querying &amp; Transforming FHIR Resources</a:t>
            </a:r>
          </a:p>
        </p:txBody>
      </p:sp>
      <p:sp>
        <p:nvSpPr>
          <p:cNvPr id="7" name="Content Placeholder 6">
            <a:extLst>
              <a:ext uri="{FF2B5EF4-FFF2-40B4-BE49-F238E27FC236}">
                <a16:creationId xmlns:a16="http://schemas.microsoft.com/office/drawing/2014/main" id="{7077A62D-BA9C-EE60-A035-7403E660B8DF}"/>
              </a:ext>
            </a:extLst>
          </p:cNvPr>
          <p:cNvSpPr>
            <a:spLocks noGrp="1"/>
          </p:cNvSpPr>
          <p:nvPr>
            <p:ph sz="half" idx="1"/>
          </p:nvPr>
        </p:nvSpPr>
        <p:spPr/>
        <p:txBody>
          <a:bodyPr/>
          <a:lstStyle/>
          <a:p>
            <a:pPr>
              <a:buFont typeface="Arial" panose="020B0604020202020204" pitchFamily="34" charset="0"/>
              <a:buChar char="•"/>
            </a:pPr>
            <a:r>
              <a:rPr lang="en-US" b="1" dirty="0"/>
              <a:t>What is FHIRPath?</a:t>
            </a:r>
          </a:p>
          <a:p>
            <a:pPr marL="457200" lvl="1" indent="0">
              <a:buNone/>
            </a:pPr>
            <a:r>
              <a:rPr lang="en-US" dirty="0"/>
              <a:t>A powerful, domain-specific expression language</a:t>
            </a:r>
          </a:p>
          <a:p>
            <a:pPr>
              <a:buFont typeface="Arial" panose="020B0604020202020204" pitchFamily="34" charset="0"/>
              <a:buChar char="•"/>
            </a:pPr>
            <a:r>
              <a:rPr lang="en-US" b="1" dirty="0"/>
              <a:t>Core Functions: </a:t>
            </a:r>
          </a:p>
          <a:p>
            <a:pPr marL="457200" lvl="1" indent="0">
              <a:buNone/>
            </a:pPr>
            <a:r>
              <a:rPr lang="en-US" dirty="0"/>
              <a:t>Querying, filtering, and transforming FHIR data</a:t>
            </a:r>
          </a:p>
          <a:p>
            <a:pPr>
              <a:buFont typeface="Arial" panose="020B0604020202020204" pitchFamily="34" charset="0"/>
              <a:buChar char="•"/>
            </a:pPr>
            <a:r>
              <a:rPr lang="en-US" b="1" dirty="0"/>
              <a:t>Key Advantages:</a:t>
            </a:r>
          </a:p>
          <a:p>
            <a:pPr marL="457200" lvl="1" indent="0">
              <a:buNone/>
            </a:pPr>
            <a:r>
              <a:rPr lang="en-US" dirty="0"/>
              <a:t>Simplifies resource navigation and data extraction</a:t>
            </a:r>
          </a:p>
          <a:p>
            <a:pPr marL="457200" lvl="1" indent="0">
              <a:buNone/>
            </a:pPr>
            <a:r>
              <a:rPr lang="en-US" dirty="0"/>
              <a:t>Enhances clinical decision support and data validation</a:t>
            </a:r>
          </a:p>
          <a:p>
            <a:pPr>
              <a:buFont typeface="Arial" panose="020B0604020202020204" pitchFamily="34" charset="0"/>
              <a:buChar char="•"/>
            </a:pPr>
            <a:r>
              <a:rPr lang="en-US" b="1" dirty="0"/>
              <a:t>Real-World Impact:</a:t>
            </a:r>
          </a:p>
          <a:p>
            <a:pPr marL="457200" lvl="1" indent="0">
              <a:buNone/>
            </a:pPr>
            <a:r>
              <a:rPr lang="en-US" dirty="0"/>
              <a:t>Drives efficient data processing in healthcare interoperability</a:t>
            </a:r>
          </a:p>
          <a:p>
            <a:pPr marL="0" indent="0">
              <a:buNone/>
            </a:pPr>
            <a:endParaRPr lang="en-US" dirty="0"/>
          </a:p>
        </p:txBody>
      </p:sp>
    </p:spTree>
    <p:extLst>
      <p:ext uri="{BB962C8B-B14F-4D97-AF65-F5344CB8AC3E}">
        <p14:creationId xmlns:p14="http://schemas.microsoft.com/office/powerpoint/2010/main" val="42348826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9C1CA0B-0316-0C1F-8644-A46CD961C519}"/>
              </a:ext>
            </a:extLst>
          </p:cNvPr>
          <p:cNvSpPr>
            <a:spLocks noGrp="1"/>
          </p:cNvSpPr>
          <p:nvPr>
            <p:ph type="title"/>
          </p:nvPr>
        </p:nvSpPr>
        <p:spPr/>
        <p:txBody>
          <a:bodyPr>
            <a:normAutofit/>
          </a:bodyPr>
          <a:lstStyle/>
          <a:p>
            <a:r>
              <a:rPr lang="en-US" sz="3200" dirty="0"/>
              <a:t>FHIRPath Features</a:t>
            </a:r>
          </a:p>
        </p:txBody>
      </p:sp>
      <p:sp>
        <p:nvSpPr>
          <p:cNvPr id="6" name="Content Placeholder 5">
            <a:extLst>
              <a:ext uri="{FF2B5EF4-FFF2-40B4-BE49-F238E27FC236}">
                <a16:creationId xmlns:a16="http://schemas.microsoft.com/office/drawing/2014/main" id="{3F8336C7-6E75-4967-7AF8-A2D932FB0A71}"/>
              </a:ext>
            </a:extLst>
          </p:cNvPr>
          <p:cNvSpPr>
            <a:spLocks noGrp="1"/>
          </p:cNvSpPr>
          <p:nvPr>
            <p:ph sz="half" idx="1"/>
          </p:nvPr>
        </p:nvSpPr>
        <p:spPr/>
        <p:txBody>
          <a:bodyPr>
            <a:normAutofit/>
          </a:bodyPr>
          <a:lstStyle/>
          <a:p>
            <a:r>
              <a:rPr lang="en-US" sz="2400" b="0" i="0" dirty="0">
                <a:solidFill>
                  <a:srgbClr val="333333"/>
                </a:solidFill>
                <a:effectLst/>
                <a:latin typeface="verdana" panose="020B0604030504040204" pitchFamily="34" charset="0"/>
              </a:rPr>
              <a:t>Graph-traversal: FHIRPath is a graph-traversal language; authors can clearly and concisely express graph traversal on hierarchical information models</a:t>
            </a:r>
          </a:p>
          <a:p>
            <a:r>
              <a:rPr lang="en-US" sz="2400" b="0" i="0" dirty="0">
                <a:solidFill>
                  <a:srgbClr val="333333"/>
                </a:solidFill>
                <a:effectLst/>
                <a:latin typeface="verdana" panose="020B0604030504040204" pitchFamily="34" charset="0"/>
              </a:rPr>
              <a:t>Fluent: FHIRPath has a syntax based on the </a:t>
            </a:r>
            <a:r>
              <a:rPr lang="en-US" sz="2400" b="0" i="0" u="none" strike="noStrike" dirty="0">
                <a:solidFill>
                  <a:srgbClr val="428BCA"/>
                </a:solidFill>
                <a:effectLst/>
                <a:latin typeface="verdana" panose="020B0604030504040204" pitchFamily="34" charset="0"/>
                <a:hlinkClick r:id="rId2"/>
              </a:rPr>
              <a:t>Fluent Interface</a:t>
            </a:r>
            <a:r>
              <a:rPr lang="en-US" sz="2400" b="0" i="0" dirty="0">
                <a:solidFill>
                  <a:srgbClr val="333333"/>
                </a:solidFill>
                <a:effectLst/>
                <a:latin typeface="verdana" panose="020B0604030504040204" pitchFamily="34" charset="0"/>
              </a:rPr>
              <a:t> pattern</a:t>
            </a:r>
          </a:p>
          <a:p>
            <a:r>
              <a:rPr lang="en-US" sz="2400" b="0" i="0" dirty="0">
                <a:solidFill>
                  <a:srgbClr val="333333"/>
                </a:solidFill>
                <a:effectLst/>
                <a:latin typeface="verdana" panose="020B0604030504040204" pitchFamily="34" charset="0"/>
              </a:rPr>
              <a:t>Collection-centric: FHIRPath deals with all values as collections, allowing it to easily deal with information models with repeating elements.</a:t>
            </a:r>
          </a:p>
          <a:p>
            <a:r>
              <a:rPr lang="en-US" sz="2400" b="0" i="0" dirty="0">
                <a:solidFill>
                  <a:srgbClr val="333333"/>
                </a:solidFill>
                <a:effectLst/>
                <a:latin typeface="verdana" panose="020B0604030504040204" pitchFamily="34" charset="0"/>
              </a:rPr>
              <a:t>Platform-independent: FHIRPath is a conceptual and logical specification that can be implemented in any platform.</a:t>
            </a:r>
          </a:p>
        </p:txBody>
      </p:sp>
    </p:spTree>
    <p:extLst>
      <p:ext uri="{BB962C8B-B14F-4D97-AF65-F5344CB8AC3E}">
        <p14:creationId xmlns:p14="http://schemas.microsoft.com/office/powerpoint/2010/main" val="39740202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D830C2-4B38-DA62-8E8E-9AD34E5260A0}"/>
              </a:ext>
            </a:extLst>
          </p:cNvPr>
          <p:cNvSpPr>
            <a:spLocks noGrp="1"/>
          </p:cNvSpPr>
          <p:nvPr>
            <p:ph type="title"/>
          </p:nvPr>
        </p:nvSpPr>
        <p:spPr>
          <a:xfrm>
            <a:off x="571500" y="381000"/>
            <a:ext cx="11049000" cy="762000"/>
          </a:xfrm>
        </p:spPr>
        <p:txBody>
          <a:bodyPr anchor="ctr">
            <a:normAutofit fontScale="90000"/>
          </a:bodyPr>
          <a:lstStyle/>
          <a:p>
            <a:r>
              <a:rPr lang="en-US" sz="3200" dirty="0"/>
              <a:t>Navigation Model</a:t>
            </a:r>
            <a:br>
              <a:rPr lang="en-US" sz="2600" dirty="0"/>
            </a:br>
            <a:endParaRPr lang="en-US" sz="2600" dirty="0"/>
          </a:p>
        </p:txBody>
      </p:sp>
      <p:pic>
        <p:nvPicPr>
          <p:cNvPr id="4" name="Picture 3" descr="A diagram of a family&#10;&#10;AI-generated content may be incorrect.">
            <a:extLst>
              <a:ext uri="{FF2B5EF4-FFF2-40B4-BE49-F238E27FC236}">
                <a16:creationId xmlns:a16="http://schemas.microsoft.com/office/drawing/2014/main" id="{113B6684-FB94-AE93-8190-02F37D5B693B}"/>
              </a:ext>
            </a:extLst>
          </p:cNvPr>
          <p:cNvPicPr>
            <a:picLocks noChangeAspect="1"/>
          </p:cNvPicPr>
          <p:nvPr/>
        </p:nvPicPr>
        <p:blipFill>
          <a:blip r:embed="rId2"/>
          <a:stretch>
            <a:fillRect/>
          </a:stretch>
        </p:blipFill>
        <p:spPr>
          <a:xfrm>
            <a:off x="2834013" y="1524000"/>
            <a:ext cx="6523974" cy="4762500"/>
          </a:xfrm>
          <a:prstGeom prst="rect">
            <a:avLst/>
          </a:prstGeom>
          <a:noFill/>
        </p:spPr>
      </p:pic>
      <p:sp>
        <p:nvSpPr>
          <p:cNvPr id="6" name="TextBox 5">
            <a:extLst>
              <a:ext uri="{FF2B5EF4-FFF2-40B4-BE49-F238E27FC236}">
                <a16:creationId xmlns:a16="http://schemas.microsoft.com/office/drawing/2014/main" id="{6FEB1B72-49A0-0ADD-50EE-1E1DEF5F7B1D}"/>
              </a:ext>
            </a:extLst>
          </p:cNvPr>
          <p:cNvSpPr txBox="1"/>
          <p:nvPr/>
        </p:nvSpPr>
        <p:spPr>
          <a:xfrm>
            <a:off x="901148" y="6298168"/>
            <a:ext cx="6096000" cy="369332"/>
          </a:xfrm>
          <a:prstGeom prst="rect">
            <a:avLst/>
          </a:prstGeom>
          <a:noFill/>
        </p:spPr>
        <p:txBody>
          <a:bodyPr wrap="square">
            <a:spAutoFit/>
          </a:bodyPr>
          <a:lstStyle/>
          <a:p>
            <a:r>
              <a:rPr lang="en-US" dirty="0"/>
              <a:t>https://hl7.org/</a:t>
            </a:r>
            <a:r>
              <a:rPr lang="en-US" dirty="0" err="1"/>
              <a:t>fhirpath</a:t>
            </a:r>
            <a:r>
              <a:rPr lang="en-US" dirty="0"/>
              <a:t>/#background</a:t>
            </a:r>
          </a:p>
        </p:txBody>
      </p:sp>
    </p:spTree>
    <p:extLst>
      <p:ext uri="{BB962C8B-B14F-4D97-AF65-F5344CB8AC3E}">
        <p14:creationId xmlns:p14="http://schemas.microsoft.com/office/powerpoint/2010/main" val="5689570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CCE956-D762-BABA-1FD4-A8CF7BFDB316}"/>
              </a:ext>
            </a:extLst>
          </p:cNvPr>
          <p:cNvSpPr>
            <a:spLocks noGrp="1"/>
          </p:cNvSpPr>
          <p:nvPr>
            <p:ph type="title"/>
          </p:nvPr>
        </p:nvSpPr>
        <p:spPr/>
        <p:txBody>
          <a:bodyPr/>
          <a:lstStyle/>
          <a:p>
            <a:r>
              <a:rPr lang="en-US" dirty="0"/>
              <a:t>Collections</a:t>
            </a:r>
          </a:p>
        </p:txBody>
      </p:sp>
      <p:sp>
        <p:nvSpPr>
          <p:cNvPr id="3" name="Content Placeholder 2">
            <a:extLst>
              <a:ext uri="{FF2B5EF4-FFF2-40B4-BE49-F238E27FC236}">
                <a16:creationId xmlns:a16="http://schemas.microsoft.com/office/drawing/2014/main" id="{A774D758-D722-291C-DEE8-B4EB493CBFD4}"/>
              </a:ext>
            </a:extLst>
          </p:cNvPr>
          <p:cNvSpPr>
            <a:spLocks noGrp="1"/>
          </p:cNvSpPr>
          <p:nvPr>
            <p:ph sz="half" idx="1"/>
          </p:nvPr>
        </p:nvSpPr>
        <p:spPr/>
        <p:txBody>
          <a:bodyPr>
            <a:normAutofit/>
          </a:bodyPr>
          <a:lstStyle/>
          <a:p>
            <a:pPr algn="l">
              <a:spcAft>
                <a:spcPts val="750"/>
              </a:spcAft>
              <a:buFont typeface="Arial" panose="020B0604020202020204" pitchFamily="34" charset="0"/>
              <a:buChar char="•"/>
            </a:pPr>
            <a:r>
              <a:rPr lang="en-US" b="0" i="0" dirty="0">
                <a:solidFill>
                  <a:srgbClr val="333333"/>
                </a:solidFill>
                <a:effectLst/>
                <a:latin typeface="verdana" panose="020B0604030504040204" pitchFamily="34" charset="0"/>
              </a:rPr>
              <a:t>Ordered - The order of items in the collection is important and is preserved through operations as much as possible</a:t>
            </a:r>
          </a:p>
          <a:p>
            <a:pPr algn="l">
              <a:spcAft>
                <a:spcPts val="750"/>
              </a:spcAft>
              <a:buFont typeface="Arial" panose="020B0604020202020204" pitchFamily="34" charset="0"/>
              <a:buChar char="•"/>
            </a:pPr>
            <a:r>
              <a:rPr lang="en-US" b="0" i="0" dirty="0">
                <a:solidFill>
                  <a:srgbClr val="333333"/>
                </a:solidFill>
                <a:effectLst/>
                <a:latin typeface="verdana" panose="020B0604030504040204" pitchFamily="34" charset="0"/>
              </a:rPr>
              <a:t>Non-Unique - Duplicate elements are allowed within a collection. Some operations and functions, such as distinct() and the union operator | produce collections of unique elements, but in general, duplicate elements are allowed.</a:t>
            </a:r>
          </a:p>
          <a:p>
            <a:pPr algn="l">
              <a:spcAft>
                <a:spcPts val="750"/>
              </a:spcAft>
              <a:buFont typeface="Arial" panose="020B0604020202020204" pitchFamily="34" charset="0"/>
              <a:buChar char="•"/>
            </a:pPr>
            <a:r>
              <a:rPr lang="en-US" b="0" i="0" dirty="0">
                <a:solidFill>
                  <a:srgbClr val="333333"/>
                </a:solidFill>
                <a:effectLst/>
                <a:latin typeface="verdana" panose="020B0604030504040204" pitchFamily="34" charset="0"/>
              </a:rPr>
              <a:t>Indexed - Each item in a collection can be addressed by its index, in each ordinal position within the collection (e.g. a[2]).</a:t>
            </a:r>
          </a:p>
          <a:p>
            <a:pPr algn="l">
              <a:spcAft>
                <a:spcPts val="750"/>
              </a:spcAft>
              <a:buFont typeface="Arial" panose="020B0604020202020204" pitchFamily="34" charset="0"/>
              <a:buChar char="•"/>
            </a:pPr>
            <a:r>
              <a:rPr lang="en-US" b="0" i="0" dirty="0">
                <a:solidFill>
                  <a:srgbClr val="333333"/>
                </a:solidFill>
                <a:effectLst/>
                <a:latin typeface="verdana" panose="020B0604030504040204" pitchFamily="34" charset="0"/>
              </a:rPr>
              <a:t>Unless specified otherwise by the underlying Object Model, the first item in a collection has index 0. </a:t>
            </a:r>
          </a:p>
          <a:p>
            <a:pPr algn="l">
              <a:spcAft>
                <a:spcPts val="750"/>
              </a:spcAft>
              <a:buFont typeface="Arial" panose="020B0604020202020204" pitchFamily="34" charset="0"/>
              <a:buChar char="•"/>
            </a:pPr>
            <a:r>
              <a:rPr lang="en-US" b="0" i="0" dirty="0">
                <a:solidFill>
                  <a:srgbClr val="333333"/>
                </a:solidFill>
                <a:effectLst/>
                <a:latin typeface="verdana" panose="020B0604030504040204" pitchFamily="34" charset="0"/>
              </a:rPr>
              <a:t>Countable - The number of items in a given collection can always be determined using the count() function</a:t>
            </a:r>
          </a:p>
          <a:p>
            <a:endParaRPr lang="en-US" dirty="0"/>
          </a:p>
        </p:txBody>
      </p:sp>
      <p:sp>
        <p:nvSpPr>
          <p:cNvPr id="5" name="TextBox 4">
            <a:extLst>
              <a:ext uri="{FF2B5EF4-FFF2-40B4-BE49-F238E27FC236}">
                <a16:creationId xmlns:a16="http://schemas.microsoft.com/office/drawing/2014/main" id="{E47F12D2-7422-AB38-2228-690A84D2F3C4}"/>
              </a:ext>
            </a:extLst>
          </p:cNvPr>
          <p:cNvSpPr txBox="1"/>
          <p:nvPr/>
        </p:nvSpPr>
        <p:spPr>
          <a:xfrm>
            <a:off x="1828800" y="5917168"/>
            <a:ext cx="6096000" cy="369332"/>
          </a:xfrm>
          <a:prstGeom prst="rect">
            <a:avLst/>
          </a:prstGeom>
          <a:noFill/>
        </p:spPr>
        <p:txBody>
          <a:bodyPr wrap="square">
            <a:spAutoFit/>
          </a:bodyPr>
          <a:lstStyle/>
          <a:p>
            <a:r>
              <a:rPr lang="en-US" dirty="0"/>
              <a:t>https://hl7.org/</a:t>
            </a:r>
            <a:r>
              <a:rPr lang="en-US" dirty="0" err="1"/>
              <a:t>fhirpath</a:t>
            </a:r>
            <a:r>
              <a:rPr lang="en-US" dirty="0"/>
              <a:t>/#background</a:t>
            </a:r>
          </a:p>
        </p:txBody>
      </p:sp>
    </p:spTree>
    <p:extLst>
      <p:ext uri="{BB962C8B-B14F-4D97-AF65-F5344CB8AC3E}">
        <p14:creationId xmlns:p14="http://schemas.microsoft.com/office/powerpoint/2010/main" val="28518831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2FDE9E-3881-EB0B-D3A6-0C0AB7355B61}"/>
              </a:ext>
            </a:extLst>
          </p:cNvPr>
          <p:cNvSpPr>
            <a:spLocks noGrp="1"/>
          </p:cNvSpPr>
          <p:nvPr>
            <p:ph type="title"/>
          </p:nvPr>
        </p:nvSpPr>
        <p:spPr>
          <a:xfrm>
            <a:off x="571500" y="304799"/>
            <a:ext cx="11049000" cy="970722"/>
          </a:xfrm>
        </p:spPr>
        <p:txBody>
          <a:bodyPr anchor="ctr">
            <a:noAutofit/>
          </a:bodyPr>
          <a:lstStyle/>
          <a:p>
            <a:r>
              <a:rPr lang="en-US" sz="2400" dirty="0"/>
              <a:t>FHIR Expressions - Domain-specific language for FHIR data manipulation</a:t>
            </a:r>
            <a:br>
              <a:rPr lang="en-US" sz="2400" dirty="0"/>
            </a:br>
            <a:endParaRPr lang="en-US" sz="2400" dirty="0"/>
          </a:p>
        </p:txBody>
      </p:sp>
      <p:graphicFrame>
        <p:nvGraphicFramePr>
          <p:cNvPr id="5" name="Content Placeholder 2">
            <a:extLst>
              <a:ext uri="{FF2B5EF4-FFF2-40B4-BE49-F238E27FC236}">
                <a16:creationId xmlns:a16="http://schemas.microsoft.com/office/drawing/2014/main" id="{36AC14E8-82E9-AEB4-5BB8-BABFFF4F5C3D}"/>
              </a:ext>
            </a:extLst>
          </p:cNvPr>
          <p:cNvGraphicFramePr>
            <a:graphicFrameLocks noGrp="1"/>
          </p:cNvGraphicFramePr>
          <p:nvPr>
            <p:ph sz="half" idx="1"/>
            <p:extLst>
              <p:ext uri="{D42A27DB-BD31-4B8C-83A1-F6EECF244321}">
                <p14:modId xmlns:p14="http://schemas.microsoft.com/office/powerpoint/2010/main" val="3935430791"/>
              </p:ext>
            </p:extLst>
          </p:nvPr>
        </p:nvGraphicFramePr>
        <p:xfrm>
          <a:off x="571500" y="1524000"/>
          <a:ext cx="11049000" cy="47625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1815269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53E14F-9139-915C-8421-3269F7B1CAC4}"/>
              </a:ext>
            </a:extLst>
          </p:cNvPr>
          <p:cNvSpPr>
            <a:spLocks noGrp="1"/>
          </p:cNvSpPr>
          <p:nvPr>
            <p:ph type="title"/>
          </p:nvPr>
        </p:nvSpPr>
        <p:spPr>
          <a:xfrm>
            <a:off x="571500" y="381000"/>
            <a:ext cx="11049000" cy="762000"/>
          </a:xfrm>
        </p:spPr>
        <p:txBody>
          <a:bodyPr anchor="ctr">
            <a:normAutofit/>
          </a:bodyPr>
          <a:lstStyle/>
          <a:p>
            <a:r>
              <a:rPr lang="en-US" sz="3200" dirty="0"/>
              <a:t>Building FHIR Expressions – Operators</a:t>
            </a:r>
          </a:p>
        </p:txBody>
      </p:sp>
      <p:graphicFrame>
        <p:nvGraphicFramePr>
          <p:cNvPr id="5" name="Content Placeholder 2">
            <a:extLst>
              <a:ext uri="{FF2B5EF4-FFF2-40B4-BE49-F238E27FC236}">
                <a16:creationId xmlns:a16="http://schemas.microsoft.com/office/drawing/2014/main" id="{09821AE0-BC6E-A4CE-B888-8186A2C7442D}"/>
              </a:ext>
            </a:extLst>
          </p:cNvPr>
          <p:cNvGraphicFramePr>
            <a:graphicFrameLocks noGrp="1"/>
          </p:cNvGraphicFramePr>
          <p:nvPr>
            <p:ph type="chart" sz="quarter" idx="14"/>
            <p:extLst>
              <p:ext uri="{D42A27DB-BD31-4B8C-83A1-F6EECF244321}">
                <p14:modId xmlns:p14="http://schemas.microsoft.com/office/powerpoint/2010/main" val="2195153349"/>
              </p:ext>
            </p:extLst>
          </p:nvPr>
        </p:nvGraphicFramePr>
        <p:xfrm>
          <a:off x="698500" y="1650999"/>
          <a:ext cx="10795001" cy="31114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166630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959A5C3-8BE1-7B8C-951B-460804DCC192}"/>
              </a:ext>
            </a:extLst>
          </p:cNvPr>
          <p:cNvSpPr>
            <a:spLocks noGrp="1"/>
          </p:cNvSpPr>
          <p:nvPr>
            <p:ph type="title"/>
          </p:nvPr>
        </p:nvSpPr>
        <p:spPr/>
        <p:txBody>
          <a:bodyPr/>
          <a:lstStyle/>
          <a:p>
            <a:r>
              <a:rPr lang="en-US" dirty="0"/>
              <a:t>Basic FHIR Expression Examples</a:t>
            </a:r>
          </a:p>
        </p:txBody>
      </p:sp>
      <p:sp>
        <p:nvSpPr>
          <p:cNvPr id="7" name="Content Placeholder 6">
            <a:extLst>
              <a:ext uri="{FF2B5EF4-FFF2-40B4-BE49-F238E27FC236}">
                <a16:creationId xmlns:a16="http://schemas.microsoft.com/office/drawing/2014/main" id="{61610384-C7AB-410E-7EFF-213A67EA67E9}"/>
              </a:ext>
            </a:extLst>
          </p:cNvPr>
          <p:cNvSpPr>
            <a:spLocks noGrp="1"/>
          </p:cNvSpPr>
          <p:nvPr>
            <p:ph sz="half" idx="1"/>
          </p:nvPr>
        </p:nvSpPr>
        <p:spPr/>
        <p:txBody>
          <a:bodyPr>
            <a:normAutofit fontScale="92500" lnSpcReduction="10000"/>
          </a:bodyPr>
          <a:lstStyle/>
          <a:p>
            <a:pPr marL="0" indent="0">
              <a:spcBef>
                <a:spcPts val="400"/>
              </a:spcBef>
              <a:buNone/>
            </a:pPr>
            <a:r>
              <a:rPr lang="en-US" b="1" dirty="0"/>
              <a:t>Extracting a Patient’s Given Name</a:t>
            </a:r>
          </a:p>
          <a:p>
            <a:pPr marL="0" indent="0">
              <a:spcBef>
                <a:spcPts val="400"/>
              </a:spcBef>
              <a:buNone/>
            </a:pPr>
            <a:br>
              <a:rPr lang="en-US" dirty="0"/>
            </a:br>
            <a:r>
              <a:rPr lang="en-US" b="1" dirty="0"/>
              <a:t>Expression:</a:t>
            </a:r>
            <a:r>
              <a:rPr lang="en-US" dirty="0"/>
              <a:t> </a:t>
            </a:r>
            <a:r>
              <a:rPr lang="en-US" dirty="0" err="1"/>
              <a:t>Patient.name.given</a:t>
            </a:r>
            <a:endParaRPr lang="en-US" dirty="0"/>
          </a:p>
          <a:p>
            <a:pPr marL="0" indent="0">
              <a:spcBef>
                <a:spcPts val="400"/>
              </a:spcBef>
              <a:buNone/>
            </a:pPr>
            <a:br>
              <a:rPr lang="en-US" dirty="0"/>
            </a:br>
            <a:r>
              <a:rPr lang="en-US" b="1" dirty="0"/>
              <a:t>Example Use:</a:t>
            </a:r>
            <a:r>
              <a:rPr lang="en-US" dirty="0"/>
              <a:t> Retrieve a patient’s first name from their record for a personalized greeting in a patient portal.</a:t>
            </a:r>
          </a:p>
          <a:p>
            <a:pPr marL="0" indent="0">
              <a:spcBef>
                <a:spcPts val="400"/>
              </a:spcBef>
              <a:buNone/>
            </a:pPr>
            <a:endParaRPr lang="en-US" dirty="0"/>
          </a:p>
          <a:p>
            <a:pPr marL="0" indent="0">
              <a:spcBef>
                <a:spcPts val="400"/>
              </a:spcBef>
              <a:buNone/>
            </a:pPr>
            <a:r>
              <a:rPr lang="en-US" b="1" dirty="0"/>
              <a:t>Checking for the Existence of a Birth Date</a:t>
            </a:r>
          </a:p>
          <a:p>
            <a:pPr marL="0" indent="0">
              <a:spcBef>
                <a:spcPts val="400"/>
              </a:spcBef>
              <a:buNone/>
            </a:pPr>
            <a:br>
              <a:rPr lang="en-US" dirty="0"/>
            </a:br>
            <a:r>
              <a:rPr lang="en-US" b="1" dirty="0"/>
              <a:t>Expression:</a:t>
            </a:r>
            <a:r>
              <a:rPr lang="en-US" dirty="0"/>
              <a:t> </a:t>
            </a:r>
            <a:r>
              <a:rPr lang="en-US" dirty="0" err="1"/>
              <a:t>Patient.birthDate.exists</a:t>
            </a:r>
            <a:r>
              <a:rPr lang="en-US" dirty="0"/>
              <a:t>()</a:t>
            </a:r>
          </a:p>
          <a:p>
            <a:pPr marL="0" indent="0">
              <a:spcBef>
                <a:spcPts val="400"/>
              </a:spcBef>
              <a:buNone/>
            </a:pPr>
            <a:br>
              <a:rPr lang="en-US" dirty="0"/>
            </a:br>
            <a:r>
              <a:rPr lang="en-US" b="1" dirty="0"/>
              <a:t>Example Use:</a:t>
            </a:r>
            <a:r>
              <a:rPr lang="en-US" dirty="0"/>
              <a:t> Validate that the birth date field is populated before scheduling age-dependent clinical procedures.</a:t>
            </a:r>
          </a:p>
        </p:txBody>
      </p:sp>
      <p:sp>
        <p:nvSpPr>
          <p:cNvPr id="8" name="Content Placeholder 7">
            <a:extLst>
              <a:ext uri="{FF2B5EF4-FFF2-40B4-BE49-F238E27FC236}">
                <a16:creationId xmlns:a16="http://schemas.microsoft.com/office/drawing/2014/main" id="{5348152B-578D-098F-4DC0-08C54635B774}"/>
              </a:ext>
            </a:extLst>
          </p:cNvPr>
          <p:cNvSpPr>
            <a:spLocks noGrp="1"/>
          </p:cNvSpPr>
          <p:nvPr>
            <p:ph sz="half" idx="2"/>
          </p:nvPr>
        </p:nvSpPr>
        <p:spPr/>
        <p:txBody>
          <a:bodyPr>
            <a:normAutofit fontScale="92500" lnSpcReduction="10000"/>
          </a:bodyPr>
          <a:lstStyle/>
          <a:p>
            <a:pPr marL="0" indent="0">
              <a:spcBef>
                <a:spcPts val="600"/>
              </a:spcBef>
              <a:buNone/>
            </a:pPr>
            <a:r>
              <a:rPr lang="en-US" b="1" dirty="0"/>
              <a:t>Filtering by Gender</a:t>
            </a:r>
          </a:p>
          <a:p>
            <a:pPr marL="0" indent="0">
              <a:spcBef>
                <a:spcPts val="600"/>
              </a:spcBef>
              <a:buNone/>
            </a:pPr>
            <a:br>
              <a:rPr lang="en-US" dirty="0"/>
            </a:br>
            <a:r>
              <a:rPr lang="en-US" b="1" dirty="0"/>
              <a:t>Expression:</a:t>
            </a:r>
            <a:r>
              <a:rPr lang="en-US" dirty="0"/>
              <a:t> Patient.gender = 'female’</a:t>
            </a:r>
          </a:p>
          <a:p>
            <a:pPr marL="0" indent="0">
              <a:spcBef>
                <a:spcPts val="600"/>
              </a:spcBef>
              <a:buNone/>
            </a:pPr>
            <a:br>
              <a:rPr lang="en-US" dirty="0"/>
            </a:br>
            <a:r>
              <a:rPr lang="en-US" b="1" dirty="0"/>
              <a:t>Example Use:</a:t>
            </a:r>
            <a:r>
              <a:rPr lang="en-US" dirty="0"/>
              <a:t> Retrieve records for female patients to support a study on gender-specific treatment </a:t>
            </a:r>
            <a:r>
              <a:rPr lang="en-US"/>
              <a:t>outcomes.</a:t>
            </a:r>
          </a:p>
          <a:p>
            <a:pPr marL="0" indent="0">
              <a:spcBef>
                <a:spcPts val="600"/>
              </a:spcBef>
              <a:buNone/>
            </a:pPr>
            <a:endParaRPr lang="en-US" dirty="0"/>
          </a:p>
          <a:p>
            <a:pPr marL="0" indent="0">
              <a:spcBef>
                <a:spcPts val="600"/>
              </a:spcBef>
              <a:buNone/>
            </a:pPr>
            <a:r>
              <a:rPr lang="en-US" b="1" dirty="0"/>
              <a:t>Retrieving Medication Dosage</a:t>
            </a:r>
          </a:p>
          <a:p>
            <a:pPr marL="0" indent="0">
              <a:spcBef>
                <a:spcPts val="600"/>
              </a:spcBef>
              <a:buNone/>
            </a:pPr>
            <a:br>
              <a:rPr lang="en-US" dirty="0"/>
            </a:br>
            <a:r>
              <a:rPr lang="en-US" b="1" dirty="0"/>
              <a:t>Expression:</a:t>
            </a:r>
            <a:r>
              <a:rPr lang="en-US" dirty="0"/>
              <a:t> </a:t>
            </a:r>
            <a:r>
              <a:rPr lang="en-US" dirty="0" err="1"/>
              <a:t>MedicationRequest.dosageInstruction.doseQuantity</a:t>
            </a:r>
            <a:endParaRPr lang="en-US" dirty="0"/>
          </a:p>
          <a:p>
            <a:pPr marL="0" indent="0">
              <a:spcBef>
                <a:spcPts val="600"/>
              </a:spcBef>
              <a:buNone/>
            </a:pPr>
            <a:br>
              <a:rPr lang="en-US" dirty="0"/>
            </a:br>
            <a:r>
              <a:rPr lang="en-US" b="1" dirty="0"/>
              <a:t>Example Use:</a:t>
            </a:r>
            <a:r>
              <a:rPr lang="en-US" dirty="0"/>
              <a:t> Extract dosage instructions from a medication request to verify correct administration in clinical settings.</a:t>
            </a:r>
          </a:p>
        </p:txBody>
      </p:sp>
    </p:spTree>
    <p:extLst>
      <p:ext uri="{BB962C8B-B14F-4D97-AF65-F5344CB8AC3E}">
        <p14:creationId xmlns:p14="http://schemas.microsoft.com/office/powerpoint/2010/main" val="59880678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InterSystems Unity 2">
  <a:themeElements>
    <a:clrScheme name="INSY Unity 2 Colors">
      <a:dk1>
        <a:srgbClr val="000000"/>
      </a:dk1>
      <a:lt1>
        <a:srgbClr val="FFFFFF"/>
      </a:lt1>
      <a:dk2>
        <a:srgbClr val="2F2A95"/>
      </a:dk2>
      <a:lt2>
        <a:srgbClr val="F2F2F2"/>
      </a:lt2>
      <a:accent1>
        <a:srgbClr val="C5B4E2"/>
      </a:accent1>
      <a:accent2>
        <a:srgbClr val="92C0E9"/>
      </a:accent2>
      <a:accent3>
        <a:srgbClr val="006990"/>
      </a:accent3>
      <a:accent4>
        <a:srgbClr val="00B2A9"/>
      </a:accent4>
      <a:accent5>
        <a:srgbClr val="D0BAA9"/>
      </a:accent5>
      <a:accent6>
        <a:srgbClr val="FFA489"/>
      </a:accent6>
      <a:hlink>
        <a:srgbClr val="54C8E8"/>
      </a:hlink>
      <a:folHlink>
        <a:srgbClr val="C5B4E2"/>
      </a:folHlink>
    </a:clrScheme>
    <a:fontScheme name="INSY Unity 2 Fonts">
      <a:majorFont>
        <a:latin typeface="Verdana Bold"/>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tIns="90000" bIns="90000" rtlCol="0" anchor="t"/>
      <a:lstStyle>
        <a:defPPr algn="l">
          <a:lnSpc>
            <a:spcPct val="90000"/>
          </a:lnSpc>
          <a:defRPr sz="2000" dirty="0" smtClean="0"/>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90000" bIns="0" rtlCol="0">
        <a:noAutofit/>
      </a:bodyPr>
      <a:lstStyle>
        <a:defPPr algn="l">
          <a:lnSpc>
            <a:spcPct val="90000"/>
          </a:lnSpc>
          <a:buClr>
            <a:schemeClr val="tx2"/>
          </a:buClr>
          <a:buSzPct val="120000"/>
          <a:defRPr sz="2000" dirty="0" smtClean="0"/>
        </a:defPPr>
      </a:lstStyle>
    </a:txDef>
  </a:objectDefaults>
  <a:extraClrSchemeLst/>
  <a:extLst>
    <a:ext uri="{05A4C25C-085E-4340-85A3-A5531E510DB2}">
      <thm15:themeFamily xmlns:thm15="http://schemas.microsoft.com/office/thememl/2012/main" name="Intersystems Template" id="{D722429A-627A-714D-B13E-D930841100B1}" vid="{AC7B33E0-07B4-2241-89A3-ED302A44ADF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TaxCatchAll xmlns="00a55860-46cf-404c-8de8-532f1cab5e83" xsi:nil="true"/>
    <lcf76f155ced4ddcb4097134ff3c332f xmlns="9892ec36-9d1d-4f81-8b29-979e548fe73e">
      <Terms xmlns="http://schemas.microsoft.com/office/infopath/2007/PartnerControls"/>
    </lcf76f155ced4ddcb4097134ff3c332f>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BFD2191D42EA24E9A0432EF6D2E8DA3" ma:contentTypeVersion="19" ma:contentTypeDescription="Create a new document." ma:contentTypeScope="" ma:versionID="2371748996aec8653e325c67c658092b">
  <xsd:schema xmlns:xsd="http://www.w3.org/2001/XMLSchema" xmlns:xs="http://www.w3.org/2001/XMLSchema" xmlns:p="http://schemas.microsoft.com/office/2006/metadata/properties" xmlns:ns2="9892ec36-9d1d-4f81-8b29-979e548fe73e" xmlns:ns3="00a55860-46cf-404c-8de8-532f1cab5e83" targetNamespace="http://schemas.microsoft.com/office/2006/metadata/properties" ma:root="true" ma:fieldsID="3ae84b9c0f2960f632b5514c22422e80" ns2:_="" ns3:_="">
    <xsd:import namespace="9892ec36-9d1d-4f81-8b29-979e548fe73e"/>
    <xsd:import namespace="00a55860-46cf-404c-8de8-532f1cab5e83"/>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Tags" minOccurs="0"/>
                <xsd:element ref="ns2:MediaServiceOCR" minOccurs="0"/>
                <xsd:element ref="ns2:MediaServiceGenerationTime" minOccurs="0"/>
                <xsd:element ref="ns2:MediaServiceEventHashCode" minOccurs="0"/>
                <xsd:element ref="ns2:MediaServiceAutoKeyPoints" minOccurs="0"/>
                <xsd:element ref="ns2:MediaServiceKeyPoints" minOccurs="0"/>
                <xsd:element ref="ns2:MediaServiceDateTaken" minOccurs="0"/>
                <xsd:element ref="ns2:MediaLengthInSeconds" minOccurs="0"/>
                <xsd:element ref="ns2:lcf76f155ced4ddcb4097134ff3c332f" minOccurs="0"/>
                <xsd:element ref="ns3:TaxCatchAll" minOccurs="0"/>
                <xsd:element ref="ns2:MediaServiceLocation" minOccurs="0"/>
                <xsd:element ref="ns2:MediaServiceObjectDetectorVersions" minOccurs="0"/>
                <xsd:element ref="ns2:MediaServiceSearchProperties" minOccurs="0"/>
                <xsd:element ref="ns2: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892ec36-9d1d-4f81-8b29-979e548fe73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6cea16c5-c436-4058-8559-87f07f0ae79a" ma:termSetId="09814cd3-568e-fe90-9814-8d621ff8fb84" ma:anchorId="fba54fb3-c3e1-fe81-a776-ca4b69148c4d" ma:open="true" ma:isKeyword="false">
      <xsd:complexType>
        <xsd:sequence>
          <xsd:element ref="pc:Terms" minOccurs="0" maxOccurs="1"/>
        </xsd:sequence>
      </xsd:complexType>
    </xsd:element>
    <xsd:element name="MediaServiceLocation" ma:index="23" nillable="true" ma:displayName="Location" ma:internalName="MediaServiceLocation" ma:readOnly="true">
      <xsd:simpleType>
        <xsd:restriction base="dms:Text"/>
      </xsd:simple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element name="MediaServiceSearchProperties" ma:index="25" nillable="true" ma:displayName="MediaServiceSearchProperties" ma:hidden="true" ma:internalName="MediaServiceSearchProperties" ma:readOnly="true">
      <xsd:simpleType>
        <xsd:restriction base="dms:Note"/>
      </xsd:simpleType>
    </xsd:element>
    <xsd:element name="MediaServiceBillingMetadata" ma:index="26" nillable="true" ma:displayName="MediaServiceBillingMetadata" ma:hidden="true" ma:internalName="MediaServiceBilling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00a55860-46cf-404c-8de8-532f1cab5e83"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1e5a188e-f20d-44e0-8a5e-17de4b96a590}" ma:internalName="TaxCatchAll" ma:showField="CatchAllData" ma:web="00a55860-46cf-404c-8de8-532f1cab5e83">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19CF067-BCED-4511-ABF5-E7B3F134B5C2}">
  <ds:schemaRefs>
    <ds:schemaRef ds:uri="http://schemas.microsoft.com/sharepoint/v3/contenttype/forms"/>
  </ds:schemaRefs>
</ds:datastoreItem>
</file>

<file path=customXml/itemProps2.xml><?xml version="1.0" encoding="utf-8"?>
<ds:datastoreItem xmlns:ds="http://schemas.openxmlformats.org/officeDocument/2006/customXml" ds:itemID="{75D3CDFA-8362-430B-8FA8-9B762D80F16E}">
  <ds:schemaRefs>
    <ds:schemaRef ds:uri="http://schemas.microsoft.com/office/infopath/2007/PartnerControls"/>
    <ds:schemaRef ds:uri="http://schemas.microsoft.com/office/2006/documentManagement/types"/>
    <ds:schemaRef ds:uri="http://purl.org/dc/elements/1.1/"/>
    <ds:schemaRef ds:uri="http://purl.org/dc/terms/"/>
    <ds:schemaRef ds:uri="http://purl.org/dc/dcmitype/"/>
    <ds:schemaRef ds:uri="http://www.w3.org/XML/1998/namespace"/>
    <ds:schemaRef ds:uri="9892ec36-9d1d-4f81-8b29-979e548fe73e"/>
    <ds:schemaRef ds:uri="http://schemas.openxmlformats.org/package/2006/metadata/core-properties"/>
    <ds:schemaRef ds:uri="00a55860-46cf-404c-8de8-532f1cab5e83"/>
    <ds:schemaRef ds:uri="http://schemas.microsoft.com/office/2006/metadata/properties"/>
  </ds:schemaRefs>
</ds:datastoreItem>
</file>

<file path=customXml/itemProps3.xml><?xml version="1.0" encoding="utf-8"?>
<ds:datastoreItem xmlns:ds="http://schemas.openxmlformats.org/officeDocument/2006/customXml" ds:itemID="{45720FEB-F6CF-46B0-9991-AAC3CC52044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892ec36-9d1d-4f81-8b29-979e548fe73e"/>
    <ds:schemaRef ds:uri="00a55860-46cf-404c-8de8-532f1cab5e8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8641</TotalTime>
  <Words>2173</Words>
  <Application>Microsoft Macintosh PowerPoint</Application>
  <PresentationFormat>Widescreen</PresentationFormat>
  <Paragraphs>131</Paragraphs>
  <Slides>17</Slides>
  <Notes>8</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17</vt:i4>
      </vt:variant>
    </vt:vector>
  </HeadingPairs>
  <TitlesOfParts>
    <vt:vector size="29" baseType="lpstr">
      <vt:lpstr>Aptos</vt:lpstr>
      <vt:lpstr>Arial</vt:lpstr>
      <vt:lpstr>Arial Black</vt:lpstr>
      <vt:lpstr>Avenir Next Regular</vt:lpstr>
      <vt:lpstr>Calibri</vt:lpstr>
      <vt:lpstr>Lucida Sans Unicode</vt:lpstr>
      <vt:lpstr>Times New Roman</vt:lpstr>
      <vt:lpstr>Trebuchet MS</vt:lpstr>
      <vt:lpstr>verdana</vt:lpstr>
      <vt:lpstr>verdana</vt:lpstr>
      <vt:lpstr>Verdana Bold</vt:lpstr>
      <vt:lpstr>InterSystems Unity 2</vt:lpstr>
      <vt:lpstr>FHIRPath  </vt:lpstr>
      <vt:lpstr>Objectives</vt:lpstr>
      <vt:lpstr>FHIRPath: Querying &amp; Transforming FHIR Resources</vt:lpstr>
      <vt:lpstr>FHIRPath Features</vt:lpstr>
      <vt:lpstr>Navigation Model </vt:lpstr>
      <vt:lpstr>Collections</vt:lpstr>
      <vt:lpstr>FHIR Expressions - Domain-specific language for FHIR data manipulation </vt:lpstr>
      <vt:lpstr>Building FHIR Expressions – Operators</vt:lpstr>
      <vt:lpstr>Basic FHIR Expression Examples</vt:lpstr>
      <vt:lpstr>FHIRPath and Requirement Constraints</vt:lpstr>
      <vt:lpstr>Requirement Constraints (Invariants)</vt:lpstr>
      <vt:lpstr>Why FHIRPath Is Helpful for Evaluating Constraints</vt:lpstr>
      <vt:lpstr>Why FHIRPath Is Helpful for Evaluating Constraints</vt:lpstr>
      <vt:lpstr>FHIRPath Demo</vt:lpstr>
      <vt:lpstr>Want to Follow Along ?</vt:lpstr>
      <vt:lpstr>Common Pitfalls and Error Scenarios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Patrick Jamieson</dc:creator>
  <cp:lastModifiedBy>Patrick Jamieson</cp:lastModifiedBy>
  <cp:revision>5</cp:revision>
  <cp:lastPrinted>2025-02-17T19:26:54Z</cp:lastPrinted>
  <dcterms:created xsi:type="dcterms:W3CDTF">2025-02-13T18:05:36Z</dcterms:created>
  <dcterms:modified xsi:type="dcterms:W3CDTF">2025-03-08T10:51:51Z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0x0101007BFD2191D42EA24E9A0432EF6D2E8DA3</vt:lpwstr>
  </property>
  <property fmtid="{D5CDD505-2E9C-101B-9397-08002B2CF9AE}" pid="3" name="MediaServiceImageTags">
    <vt:lpwstr/>
  </property>
</Properties>
</file>